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ubik Medium"/>
      <p:regular r:id="rId28"/>
      <p:bold r:id="rId29"/>
      <p:italic r:id="rId30"/>
      <p:boldItalic r:id="rId31"/>
    </p:embeddedFont>
    <p:embeddedFont>
      <p:font typeface="Montserrat"/>
      <p:bold r:id="rId32"/>
      <p:boldItalic r:id="rId33"/>
    </p:embeddedFont>
    <p:embeddedFont>
      <p:font typeface="Rubik"/>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993F45-5209-4375-B8EB-60C3E33A8A2D}">
  <a:tblStyle styleId="{62993F45-5209-4375-B8EB-60C3E33A8A2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3.xml"/><Relationship Id="rId41" Type="http://schemas.openxmlformats.org/officeDocument/2006/relationships/font" Target="fonts/Open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ubikMedium-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ubikMedium-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ubikMedium-boldItalic.fntdata"/><Relationship Id="rId30" Type="http://schemas.openxmlformats.org/officeDocument/2006/relationships/font" Target="fonts/RubikMedium-italic.fntdata"/><Relationship Id="rId11" Type="http://schemas.openxmlformats.org/officeDocument/2006/relationships/slide" Target="slides/slide4.xml"/><Relationship Id="rId33" Type="http://schemas.openxmlformats.org/officeDocument/2006/relationships/font" Target="fonts/Montserrat-boldItalic.fntdata"/><Relationship Id="rId10" Type="http://schemas.openxmlformats.org/officeDocument/2006/relationships/slide" Target="slides/slide3.xml"/><Relationship Id="rId32" Type="http://schemas.openxmlformats.org/officeDocument/2006/relationships/font" Target="fonts/Montserrat-bold.fntdata"/><Relationship Id="rId13" Type="http://schemas.openxmlformats.org/officeDocument/2006/relationships/slide" Target="slides/slide6.xml"/><Relationship Id="rId35" Type="http://schemas.openxmlformats.org/officeDocument/2006/relationships/font" Target="fonts/Rubik-bold.fntdata"/><Relationship Id="rId12" Type="http://schemas.openxmlformats.org/officeDocument/2006/relationships/slide" Target="slides/slide5.xml"/><Relationship Id="rId34" Type="http://schemas.openxmlformats.org/officeDocument/2006/relationships/font" Target="fonts/Rubik-regular.fntdata"/><Relationship Id="rId15" Type="http://schemas.openxmlformats.org/officeDocument/2006/relationships/slide" Target="slides/slide8.xml"/><Relationship Id="rId37" Type="http://schemas.openxmlformats.org/officeDocument/2006/relationships/font" Target="fonts/Rubik-boldItalic.fntdata"/><Relationship Id="rId14" Type="http://schemas.openxmlformats.org/officeDocument/2006/relationships/slide" Target="slides/slide7.xml"/><Relationship Id="rId36" Type="http://schemas.openxmlformats.org/officeDocument/2006/relationships/font" Target="fonts/Rubik-italic.fntdata"/><Relationship Id="rId17" Type="http://schemas.openxmlformats.org/officeDocument/2006/relationships/slide" Target="slides/slide10.xml"/><Relationship Id="rId39" Type="http://schemas.openxmlformats.org/officeDocument/2006/relationships/font" Target="fonts/OpenSans-bold.fntdata"/><Relationship Id="rId16" Type="http://schemas.openxmlformats.org/officeDocument/2006/relationships/slide" Target="slides/slide9.xml"/><Relationship Id="rId38" Type="http://schemas.openxmlformats.org/officeDocument/2006/relationships/font" Target="fonts/OpenSans-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294880dcc3_2_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1" name="Google Shape;141;g2294880dcc3_2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1e183e04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51e183e04e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1e183e04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51e183e04e_2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1e183e04e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1e183e04e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1e183e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51e183e0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1e183e04e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1e183e04e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1e183e04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51e183e04e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1e183e04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51e183e04e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1e183e04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251e183e04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294880dcc3_2_25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294880dcc3_2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51e183e04e_5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51e183e04e_5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94880dcc3_2_10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294880dcc3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94880dcc3_2_2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02" name="Google Shape;502;g2294880dcc3_2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94880dcc3_2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294880dcc3_2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94880dcc3_2_2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294880dcc3_2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1e183e04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51e183e04e_2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94880dcc3_2_1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294880dcc3_2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1e183e04e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251e183e04e_1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94880dcc3_2_1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2294880dcc3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1e183e04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51e183e04e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1">
  <p:cSld name="Placeholder 01">
    <p:spTree>
      <p:nvGrpSpPr>
        <p:cNvPr id="52" name="Shape 52"/>
        <p:cNvGrpSpPr/>
        <p:nvPr/>
      </p:nvGrpSpPr>
      <p:grpSpPr>
        <a:xfrm>
          <a:off x="0" y="0"/>
          <a:ext cx="0" cy="0"/>
          <a:chOff x="0" y="0"/>
          <a:chExt cx="0" cy="0"/>
        </a:xfrm>
      </p:grpSpPr>
      <p:sp>
        <p:nvSpPr>
          <p:cNvPr id="53" name="Google Shape;53;p14"/>
          <p:cNvSpPr/>
          <p:nvPr>
            <p:ph idx="2" type="pic"/>
          </p:nvPr>
        </p:nvSpPr>
        <p:spPr>
          <a:xfrm>
            <a:off x="0" y="0"/>
            <a:ext cx="9144000" cy="4183380"/>
          </a:xfrm>
          <a:prstGeom prst="rect">
            <a:avLst/>
          </a:prstGeom>
          <a:solidFill>
            <a:srgbClr val="AEABAB"/>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5"/>
          <p:cNvSpPr txBox="1"/>
          <p:nvPr>
            <p:ph idx="10" type="dt"/>
          </p:nvPr>
        </p:nvSpPr>
        <p:spPr>
          <a:xfrm>
            <a:off x="228600" y="3178175"/>
            <a:ext cx="1066800" cy="182563"/>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6" name="Google Shape;56;p15"/>
          <p:cNvSpPr txBox="1"/>
          <p:nvPr>
            <p:ph idx="11" type="ftr"/>
          </p:nvPr>
        </p:nvSpPr>
        <p:spPr>
          <a:xfrm>
            <a:off x="1562100" y="3178175"/>
            <a:ext cx="1447800" cy="182563"/>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57" name="Google Shape;57;p15"/>
          <p:cNvSpPr txBox="1"/>
          <p:nvPr>
            <p:ph idx="12" type="sldNum"/>
          </p:nvPr>
        </p:nvSpPr>
        <p:spPr>
          <a:xfrm>
            <a:off x="142875" y="2147888"/>
            <a:ext cx="304800" cy="273844"/>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SzPts val="900"/>
              <a:buNone/>
              <a:defRPr/>
            </a:lvl1pPr>
            <a:lvl2pPr indent="0" lvl="1" marL="0" marR="0" algn="r">
              <a:lnSpc>
                <a:spcPct val="100000"/>
              </a:lnSpc>
              <a:spcBef>
                <a:spcPts val="0"/>
              </a:spcBef>
              <a:spcAft>
                <a:spcPts val="0"/>
              </a:spcAft>
              <a:buSzPts val="900"/>
              <a:buNone/>
              <a:defRPr/>
            </a:lvl2pPr>
            <a:lvl3pPr indent="0" lvl="2" marL="0" marR="0" algn="r">
              <a:lnSpc>
                <a:spcPct val="100000"/>
              </a:lnSpc>
              <a:spcBef>
                <a:spcPts val="0"/>
              </a:spcBef>
              <a:spcAft>
                <a:spcPts val="0"/>
              </a:spcAft>
              <a:buSzPts val="900"/>
              <a:buNone/>
              <a:defRPr/>
            </a:lvl3pPr>
            <a:lvl4pPr indent="0" lvl="3" marL="0" marR="0" algn="r">
              <a:lnSpc>
                <a:spcPct val="100000"/>
              </a:lnSpc>
              <a:spcBef>
                <a:spcPts val="0"/>
              </a:spcBef>
              <a:spcAft>
                <a:spcPts val="0"/>
              </a:spcAft>
              <a:buSzPts val="900"/>
              <a:buNone/>
              <a:defRPr/>
            </a:lvl4pPr>
            <a:lvl5pPr indent="0" lvl="4" marL="0" marR="0" algn="r">
              <a:lnSpc>
                <a:spcPct val="100000"/>
              </a:lnSpc>
              <a:spcBef>
                <a:spcPts val="0"/>
              </a:spcBef>
              <a:spcAft>
                <a:spcPts val="0"/>
              </a:spcAft>
              <a:buSzPts val="900"/>
              <a:buNone/>
              <a:defRPr/>
            </a:lvl5pPr>
            <a:lvl6pPr indent="0" lvl="5" marL="0" marR="0" algn="r">
              <a:lnSpc>
                <a:spcPct val="100000"/>
              </a:lnSpc>
              <a:spcBef>
                <a:spcPts val="0"/>
              </a:spcBef>
              <a:spcAft>
                <a:spcPts val="0"/>
              </a:spcAft>
              <a:buSzPts val="900"/>
              <a:buNone/>
              <a:defRPr/>
            </a:lvl6pPr>
            <a:lvl7pPr indent="0" lvl="6" marL="0" marR="0" algn="r">
              <a:lnSpc>
                <a:spcPct val="100000"/>
              </a:lnSpc>
              <a:spcBef>
                <a:spcPts val="0"/>
              </a:spcBef>
              <a:spcAft>
                <a:spcPts val="0"/>
              </a:spcAft>
              <a:buSzPts val="900"/>
              <a:buNone/>
              <a:defRPr/>
            </a:lvl7pPr>
            <a:lvl8pPr indent="0" lvl="7" marL="0" marR="0" algn="r">
              <a:lnSpc>
                <a:spcPct val="100000"/>
              </a:lnSpc>
              <a:spcBef>
                <a:spcPts val="0"/>
              </a:spcBef>
              <a:spcAft>
                <a:spcPts val="0"/>
              </a:spcAft>
              <a:buSzPts val="900"/>
              <a:buNone/>
              <a:defRPr/>
            </a:lvl8pPr>
            <a:lvl9pPr indent="0" lvl="8" marL="0" marR="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30">
  <p:cSld name="Placeholder 30">
    <p:spTree>
      <p:nvGrpSpPr>
        <p:cNvPr id="58" name="Shape 58"/>
        <p:cNvGrpSpPr/>
        <p:nvPr/>
      </p:nvGrpSpPr>
      <p:grpSpPr>
        <a:xfrm>
          <a:off x="0" y="0"/>
          <a:ext cx="0" cy="0"/>
          <a:chOff x="0" y="0"/>
          <a:chExt cx="0" cy="0"/>
        </a:xfrm>
      </p:grpSpPr>
      <p:sp>
        <p:nvSpPr>
          <p:cNvPr id="59" name="Google Shape;59;p16"/>
          <p:cNvSpPr/>
          <p:nvPr>
            <p:ph idx="2" type="pic"/>
          </p:nvPr>
        </p:nvSpPr>
        <p:spPr>
          <a:xfrm>
            <a:off x="2017395" y="912971"/>
            <a:ext cx="5109210" cy="1915954"/>
          </a:xfrm>
          <a:prstGeom prst="rect">
            <a:avLst/>
          </a:prstGeom>
          <a:solidFill>
            <a:srgbClr val="AEABAB"/>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2">
  <p:cSld name="Placeholder 02">
    <p:spTree>
      <p:nvGrpSpPr>
        <p:cNvPr id="60" name="Shape 60"/>
        <p:cNvGrpSpPr/>
        <p:nvPr/>
      </p:nvGrpSpPr>
      <p:grpSpPr>
        <a:xfrm>
          <a:off x="0" y="0"/>
          <a:ext cx="0" cy="0"/>
          <a:chOff x="0" y="0"/>
          <a:chExt cx="0" cy="0"/>
        </a:xfrm>
      </p:grpSpPr>
      <p:sp>
        <p:nvSpPr>
          <p:cNvPr id="61" name="Google Shape;61;p17"/>
          <p:cNvSpPr/>
          <p:nvPr>
            <p:ph idx="2" type="pic"/>
          </p:nvPr>
        </p:nvSpPr>
        <p:spPr>
          <a:xfrm>
            <a:off x="0" y="0"/>
            <a:ext cx="9144000" cy="2580323"/>
          </a:xfrm>
          <a:prstGeom prst="rect">
            <a:avLst/>
          </a:prstGeom>
          <a:solidFill>
            <a:srgbClr val="AEABAB"/>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3">
  <p:cSld name="Placeholder 03">
    <p:spTree>
      <p:nvGrpSpPr>
        <p:cNvPr id="62" name="Shape 62"/>
        <p:cNvGrpSpPr/>
        <p:nvPr/>
      </p:nvGrpSpPr>
      <p:grpSpPr>
        <a:xfrm>
          <a:off x="0" y="0"/>
          <a:ext cx="0" cy="0"/>
          <a:chOff x="0" y="0"/>
          <a:chExt cx="0" cy="0"/>
        </a:xfrm>
      </p:grpSpPr>
      <p:sp>
        <p:nvSpPr>
          <p:cNvPr id="63" name="Google Shape;63;p18"/>
          <p:cNvSpPr/>
          <p:nvPr>
            <p:ph idx="2" type="pic"/>
          </p:nvPr>
        </p:nvSpPr>
        <p:spPr>
          <a:xfrm>
            <a:off x="5032058" y="0"/>
            <a:ext cx="4111942" cy="5143500"/>
          </a:xfrm>
          <a:prstGeom prst="rect">
            <a:avLst/>
          </a:prstGeom>
          <a:solidFill>
            <a:srgbClr val="AEABAB"/>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4">
  <p:cSld name="Placeholder 04">
    <p:spTree>
      <p:nvGrpSpPr>
        <p:cNvPr id="64" name="Shape 64"/>
        <p:cNvGrpSpPr/>
        <p:nvPr/>
      </p:nvGrpSpPr>
      <p:grpSpPr>
        <a:xfrm>
          <a:off x="0" y="0"/>
          <a:ext cx="0" cy="0"/>
          <a:chOff x="0" y="0"/>
          <a:chExt cx="0" cy="0"/>
        </a:xfrm>
      </p:grpSpPr>
      <p:sp>
        <p:nvSpPr>
          <p:cNvPr id="65" name="Google Shape;65;p19"/>
          <p:cNvSpPr/>
          <p:nvPr>
            <p:ph idx="2" type="pic"/>
          </p:nvPr>
        </p:nvSpPr>
        <p:spPr>
          <a:xfrm>
            <a:off x="0" y="0"/>
            <a:ext cx="2803208" cy="5143500"/>
          </a:xfrm>
          <a:prstGeom prst="rect">
            <a:avLst/>
          </a:prstGeom>
          <a:solidFill>
            <a:srgbClr val="AEABAB"/>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2">
  <p:cSld name="Placeholder 12">
    <p:spTree>
      <p:nvGrpSpPr>
        <p:cNvPr id="66" name="Shape 66"/>
        <p:cNvGrpSpPr/>
        <p:nvPr/>
      </p:nvGrpSpPr>
      <p:grpSpPr>
        <a:xfrm>
          <a:off x="0" y="0"/>
          <a:ext cx="0" cy="0"/>
          <a:chOff x="0" y="0"/>
          <a:chExt cx="0" cy="0"/>
        </a:xfrm>
      </p:grpSpPr>
      <p:sp>
        <p:nvSpPr>
          <p:cNvPr id="67" name="Google Shape;67;p20"/>
          <p:cNvSpPr/>
          <p:nvPr>
            <p:ph idx="2" type="pic"/>
          </p:nvPr>
        </p:nvSpPr>
        <p:spPr>
          <a:xfrm>
            <a:off x="552450" y="870347"/>
            <a:ext cx="3388519" cy="3402806"/>
          </a:xfrm>
          <a:prstGeom prst="rect">
            <a:avLst/>
          </a:prstGeom>
          <a:solidFill>
            <a:srgbClr val="AEABAB"/>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4">
  <p:cSld name="Placeholder 14">
    <p:spTree>
      <p:nvGrpSpPr>
        <p:cNvPr id="68" name="Shape 68"/>
        <p:cNvGrpSpPr/>
        <p:nvPr/>
      </p:nvGrpSpPr>
      <p:grpSpPr>
        <a:xfrm>
          <a:off x="0" y="0"/>
          <a:ext cx="0" cy="0"/>
          <a:chOff x="0" y="0"/>
          <a:chExt cx="0" cy="0"/>
        </a:xfrm>
      </p:grpSpPr>
      <p:sp>
        <p:nvSpPr>
          <p:cNvPr id="69" name="Google Shape;69;p21"/>
          <p:cNvSpPr/>
          <p:nvPr>
            <p:ph idx="2" type="pic"/>
          </p:nvPr>
        </p:nvSpPr>
        <p:spPr>
          <a:xfrm>
            <a:off x="3795475" y="975836"/>
            <a:ext cx="1553051" cy="1553052"/>
          </a:xfrm>
          <a:prstGeom prst="rect">
            <a:avLst/>
          </a:prstGeom>
          <a:solidFill>
            <a:srgbClr val="AEABAB"/>
          </a:solidFill>
          <a:ln>
            <a:noFill/>
          </a:ln>
        </p:spPr>
      </p:sp>
      <p:sp>
        <p:nvSpPr>
          <p:cNvPr id="70" name="Google Shape;70;p21"/>
          <p:cNvSpPr/>
          <p:nvPr>
            <p:ph idx="3" type="pic"/>
          </p:nvPr>
        </p:nvSpPr>
        <p:spPr>
          <a:xfrm>
            <a:off x="5404961" y="975836"/>
            <a:ext cx="1553051" cy="1553052"/>
          </a:xfrm>
          <a:prstGeom prst="rect">
            <a:avLst/>
          </a:prstGeom>
          <a:solidFill>
            <a:srgbClr val="AEABAB"/>
          </a:solidFill>
          <a:ln>
            <a:noFill/>
          </a:ln>
        </p:spPr>
      </p:sp>
      <p:sp>
        <p:nvSpPr>
          <p:cNvPr id="71" name="Google Shape;71;p21"/>
          <p:cNvSpPr/>
          <p:nvPr>
            <p:ph idx="4" type="pic"/>
          </p:nvPr>
        </p:nvSpPr>
        <p:spPr>
          <a:xfrm>
            <a:off x="7018019" y="975836"/>
            <a:ext cx="1553051" cy="1553052"/>
          </a:xfrm>
          <a:prstGeom prst="rect">
            <a:avLst/>
          </a:prstGeom>
          <a:solidFill>
            <a:srgbClr val="AEABAB"/>
          </a:solidFill>
          <a:ln>
            <a:noFill/>
          </a:ln>
        </p:spPr>
      </p:sp>
      <p:sp>
        <p:nvSpPr>
          <p:cNvPr id="72" name="Google Shape;72;p21"/>
          <p:cNvSpPr/>
          <p:nvPr>
            <p:ph idx="5" type="pic"/>
          </p:nvPr>
        </p:nvSpPr>
        <p:spPr>
          <a:xfrm>
            <a:off x="3795475" y="2590324"/>
            <a:ext cx="1553051" cy="1553052"/>
          </a:xfrm>
          <a:prstGeom prst="rect">
            <a:avLst/>
          </a:prstGeom>
          <a:solidFill>
            <a:srgbClr val="AEABAB"/>
          </a:solidFill>
          <a:ln>
            <a:noFill/>
          </a:ln>
        </p:spPr>
      </p:sp>
      <p:sp>
        <p:nvSpPr>
          <p:cNvPr id="73" name="Google Shape;73;p21"/>
          <p:cNvSpPr/>
          <p:nvPr>
            <p:ph idx="6" type="pic"/>
          </p:nvPr>
        </p:nvSpPr>
        <p:spPr>
          <a:xfrm>
            <a:off x="5404960" y="2590324"/>
            <a:ext cx="3166112" cy="1553052"/>
          </a:xfrm>
          <a:prstGeom prst="rect">
            <a:avLst/>
          </a:prstGeom>
          <a:solidFill>
            <a:srgbClr val="AEABAB"/>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5">
  <p:cSld name="Placeholder 05">
    <p:spTree>
      <p:nvGrpSpPr>
        <p:cNvPr id="74" name="Shape 74"/>
        <p:cNvGrpSpPr/>
        <p:nvPr/>
      </p:nvGrpSpPr>
      <p:grpSpPr>
        <a:xfrm>
          <a:off x="0" y="0"/>
          <a:ext cx="0" cy="0"/>
          <a:chOff x="0" y="0"/>
          <a:chExt cx="0" cy="0"/>
        </a:xfrm>
      </p:grpSpPr>
      <p:sp>
        <p:nvSpPr>
          <p:cNvPr id="75" name="Google Shape;75;p22"/>
          <p:cNvSpPr/>
          <p:nvPr>
            <p:ph idx="2" type="pic"/>
          </p:nvPr>
        </p:nvSpPr>
        <p:spPr>
          <a:xfrm>
            <a:off x="0" y="0"/>
            <a:ext cx="9144000" cy="1971675"/>
          </a:xfrm>
          <a:prstGeom prst="rect">
            <a:avLst/>
          </a:prstGeom>
          <a:solidFill>
            <a:srgbClr val="AEABAB"/>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6">
  <p:cSld name="Placeholder 06">
    <p:spTree>
      <p:nvGrpSpPr>
        <p:cNvPr id="76" name="Shape 76"/>
        <p:cNvGrpSpPr/>
        <p:nvPr/>
      </p:nvGrpSpPr>
      <p:grpSpPr>
        <a:xfrm>
          <a:off x="0" y="0"/>
          <a:ext cx="0" cy="0"/>
          <a:chOff x="0" y="0"/>
          <a:chExt cx="0" cy="0"/>
        </a:xfrm>
      </p:grpSpPr>
      <p:sp>
        <p:nvSpPr>
          <p:cNvPr id="77" name="Google Shape;77;p23"/>
          <p:cNvSpPr/>
          <p:nvPr>
            <p:ph idx="2" type="pic"/>
          </p:nvPr>
        </p:nvSpPr>
        <p:spPr>
          <a:xfrm>
            <a:off x="0" y="631031"/>
            <a:ext cx="2329187" cy="3930254"/>
          </a:xfrm>
          <a:prstGeom prst="rect">
            <a:avLst/>
          </a:prstGeom>
          <a:solidFill>
            <a:srgbClr val="AEABAB"/>
          </a:solidFill>
          <a:ln>
            <a:noFill/>
          </a:ln>
        </p:spPr>
      </p:sp>
      <p:sp>
        <p:nvSpPr>
          <p:cNvPr id="78" name="Google Shape;78;p23"/>
          <p:cNvSpPr/>
          <p:nvPr>
            <p:ph idx="3" type="pic"/>
          </p:nvPr>
        </p:nvSpPr>
        <p:spPr>
          <a:xfrm>
            <a:off x="2329187" y="631030"/>
            <a:ext cx="2329187" cy="3930254"/>
          </a:xfrm>
          <a:prstGeom prst="rect">
            <a:avLst/>
          </a:prstGeom>
          <a:solidFill>
            <a:srgbClr val="AEABAB"/>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7">
  <p:cSld name="Placeholder 07">
    <p:spTree>
      <p:nvGrpSpPr>
        <p:cNvPr id="79" name="Shape 79"/>
        <p:cNvGrpSpPr/>
        <p:nvPr/>
      </p:nvGrpSpPr>
      <p:grpSpPr>
        <a:xfrm>
          <a:off x="0" y="0"/>
          <a:ext cx="0" cy="0"/>
          <a:chOff x="0" y="0"/>
          <a:chExt cx="0" cy="0"/>
        </a:xfrm>
      </p:grpSpPr>
      <p:sp>
        <p:nvSpPr>
          <p:cNvPr id="80" name="Google Shape;80;p24"/>
          <p:cNvSpPr/>
          <p:nvPr>
            <p:ph idx="2" type="pic"/>
          </p:nvPr>
        </p:nvSpPr>
        <p:spPr>
          <a:xfrm>
            <a:off x="0" y="0"/>
            <a:ext cx="3571875" cy="5143500"/>
          </a:xfrm>
          <a:prstGeom prst="rect">
            <a:avLst/>
          </a:prstGeom>
          <a:solidFill>
            <a:srgbClr val="AEABAB"/>
          </a:solidFill>
          <a:ln>
            <a:noFill/>
          </a:ln>
        </p:spPr>
      </p:sp>
      <p:sp>
        <p:nvSpPr>
          <p:cNvPr id="81" name="Google Shape;81;p24"/>
          <p:cNvSpPr/>
          <p:nvPr>
            <p:ph idx="3" type="pic"/>
          </p:nvPr>
        </p:nvSpPr>
        <p:spPr>
          <a:xfrm>
            <a:off x="2860282" y="2837498"/>
            <a:ext cx="1423186" cy="1431608"/>
          </a:xfrm>
          <a:prstGeom prst="ellipse">
            <a:avLst/>
          </a:prstGeom>
          <a:solidFill>
            <a:srgbClr val="AEABAB"/>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8">
  <p:cSld name="Placeholder 08">
    <p:spTree>
      <p:nvGrpSpPr>
        <p:cNvPr id="82" name="Shape 82"/>
        <p:cNvGrpSpPr/>
        <p:nvPr/>
      </p:nvGrpSpPr>
      <p:grpSpPr>
        <a:xfrm>
          <a:off x="0" y="0"/>
          <a:ext cx="0" cy="0"/>
          <a:chOff x="0" y="0"/>
          <a:chExt cx="0" cy="0"/>
        </a:xfrm>
      </p:grpSpPr>
      <p:sp>
        <p:nvSpPr>
          <p:cNvPr id="83" name="Google Shape;83;p25"/>
          <p:cNvSpPr/>
          <p:nvPr>
            <p:ph idx="2" type="pic"/>
          </p:nvPr>
        </p:nvSpPr>
        <p:spPr>
          <a:xfrm>
            <a:off x="1655932" y="1454142"/>
            <a:ext cx="1317284" cy="1268210"/>
          </a:xfrm>
          <a:prstGeom prst="rect">
            <a:avLst/>
          </a:prstGeom>
          <a:solidFill>
            <a:srgbClr val="AEABAB"/>
          </a:solidFill>
          <a:ln>
            <a:noFill/>
          </a:ln>
        </p:spPr>
      </p:sp>
      <p:sp>
        <p:nvSpPr>
          <p:cNvPr id="84" name="Google Shape;84;p25"/>
          <p:cNvSpPr/>
          <p:nvPr>
            <p:ph idx="3" type="pic"/>
          </p:nvPr>
        </p:nvSpPr>
        <p:spPr>
          <a:xfrm>
            <a:off x="3913357" y="1454141"/>
            <a:ext cx="1317284" cy="1268210"/>
          </a:xfrm>
          <a:prstGeom prst="rect">
            <a:avLst/>
          </a:prstGeom>
          <a:solidFill>
            <a:srgbClr val="AEABAB"/>
          </a:solidFill>
          <a:ln>
            <a:noFill/>
          </a:ln>
        </p:spPr>
      </p:sp>
      <p:sp>
        <p:nvSpPr>
          <p:cNvPr id="85" name="Google Shape;85;p25"/>
          <p:cNvSpPr/>
          <p:nvPr>
            <p:ph idx="4" type="pic"/>
          </p:nvPr>
        </p:nvSpPr>
        <p:spPr>
          <a:xfrm>
            <a:off x="6170783" y="1454141"/>
            <a:ext cx="1317284" cy="1268210"/>
          </a:xfrm>
          <a:prstGeom prst="rect">
            <a:avLst/>
          </a:prstGeom>
          <a:solidFill>
            <a:srgbClr val="AEABAB"/>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09">
  <p:cSld name="Placeholder 09">
    <p:spTree>
      <p:nvGrpSpPr>
        <p:cNvPr id="86" name="Shape 86"/>
        <p:cNvGrpSpPr/>
        <p:nvPr/>
      </p:nvGrpSpPr>
      <p:grpSpPr>
        <a:xfrm>
          <a:off x="0" y="0"/>
          <a:ext cx="0" cy="0"/>
          <a:chOff x="0" y="0"/>
          <a:chExt cx="0" cy="0"/>
        </a:xfrm>
      </p:grpSpPr>
      <p:sp>
        <p:nvSpPr>
          <p:cNvPr id="87" name="Google Shape;87;p26"/>
          <p:cNvSpPr/>
          <p:nvPr>
            <p:ph idx="2" type="pic"/>
          </p:nvPr>
        </p:nvSpPr>
        <p:spPr>
          <a:xfrm>
            <a:off x="747248" y="1685599"/>
            <a:ext cx="1704487" cy="1796666"/>
          </a:xfrm>
          <a:prstGeom prst="rect">
            <a:avLst/>
          </a:prstGeom>
          <a:solidFill>
            <a:srgbClr val="AEABAB"/>
          </a:solidFill>
          <a:ln>
            <a:noFill/>
          </a:ln>
        </p:spPr>
      </p:sp>
      <p:sp>
        <p:nvSpPr>
          <p:cNvPr id="88" name="Google Shape;88;p26"/>
          <p:cNvSpPr/>
          <p:nvPr>
            <p:ph idx="3" type="pic"/>
          </p:nvPr>
        </p:nvSpPr>
        <p:spPr>
          <a:xfrm>
            <a:off x="2730352" y="1685599"/>
            <a:ext cx="1704487" cy="1796666"/>
          </a:xfrm>
          <a:prstGeom prst="rect">
            <a:avLst/>
          </a:prstGeom>
          <a:solidFill>
            <a:srgbClr val="AEABAB"/>
          </a:solidFill>
          <a:ln>
            <a:noFill/>
          </a:ln>
        </p:spPr>
      </p:sp>
      <p:sp>
        <p:nvSpPr>
          <p:cNvPr id="89" name="Google Shape;89;p26"/>
          <p:cNvSpPr/>
          <p:nvPr>
            <p:ph idx="4" type="pic"/>
          </p:nvPr>
        </p:nvSpPr>
        <p:spPr>
          <a:xfrm>
            <a:off x="4713458" y="1685599"/>
            <a:ext cx="1704488" cy="1796666"/>
          </a:xfrm>
          <a:prstGeom prst="rect">
            <a:avLst/>
          </a:prstGeom>
          <a:solidFill>
            <a:srgbClr val="AEABAB"/>
          </a:solidFill>
          <a:ln>
            <a:noFill/>
          </a:ln>
        </p:spPr>
      </p:sp>
      <p:sp>
        <p:nvSpPr>
          <p:cNvPr id="90" name="Google Shape;90;p26"/>
          <p:cNvSpPr/>
          <p:nvPr>
            <p:ph idx="5" type="pic"/>
          </p:nvPr>
        </p:nvSpPr>
        <p:spPr>
          <a:xfrm>
            <a:off x="6696563" y="1685598"/>
            <a:ext cx="1704488" cy="1796666"/>
          </a:xfrm>
          <a:prstGeom prst="rect">
            <a:avLst/>
          </a:prstGeom>
          <a:solidFill>
            <a:srgbClr val="AEABAB"/>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0">
  <p:cSld name="Placeholder 10">
    <p:spTree>
      <p:nvGrpSpPr>
        <p:cNvPr id="91" name="Shape 91"/>
        <p:cNvGrpSpPr/>
        <p:nvPr/>
      </p:nvGrpSpPr>
      <p:grpSpPr>
        <a:xfrm>
          <a:off x="0" y="0"/>
          <a:ext cx="0" cy="0"/>
          <a:chOff x="0" y="0"/>
          <a:chExt cx="0" cy="0"/>
        </a:xfrm>
      </p:grpSpPr>
      <p:sp>
        <p:nvSpPr>
          <p:cNvPr id="92" name="Google Shape;92;p27"/>
          <p:cNvSpPr/>
          <p:nvPr>
            <p:ph idx="2" type="pic"/>
          </p:nvPr>
        </p:nvSpPr>
        <p:spPr>
          <a:xfrm>
            <a:off x="0" y="0"/>
            <a:ext cx="3890486" cy="5143500"/>
          </a:xfrm>
          <a:prstGeom prst="rect">
            <a:avLst/>
          </a:prstGeom>
          <a:solidFill>
            <a:srgbClr val="AEABAB"/>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1">
  <p:cSld name="Placeholder 11">
    <p:spTree>
      <p:nvGrpSpPr>
        <p:cNvPr id="93" name="Shape 93"/>
        <p:cNvGrpSpPr/>
        <p:nvPr/>
      </p:nvGrpSpPr>
      <p:grpSpPr>
        <a:xfrm>
          <a:off x="0" y="0"/>
          <a:ext cx="0" cy="0"/>
          <a:chOff x="0" y="0"/>
          <a:chExt cx="0" cy="0"/>
        </a:xfrm>
      </p:grpSpPr>
      <p:sp>
        <p:nvSpPr>
          <p:cNvPr id="94" name="Google Shape;94;p28"/>
          <p:cNvSpPr/>
          <p:nvPr>
            <p:ph idx="2" type="pic"/>
          </p:nvPr>
        </p:nvSpPr>
        <p:spPr>
          <a:xfrm>
            <a:off x="4790599" y="932974"/>
            <a:ext cx="1553051" cy="1553052"/>
          </a:xfrm>
          <a:prstGeom prst="rect">
            <a:avLst/>
          </a:prstGeom>
          <a:solidFill>
            <a:srgbClr val="AEABAB"/>
          </a:solidFill>
          <a:ln>
            <a:noFill/>
          </a:ln>
        </p:spPr>
      </p:sp>
      <p:sp>
        <p:nvSpPr>
          <p:cNvPr id="95" name="Google Shape;95;p28"/>
          <p:cNvSpPr/>
          <p:nvPr>
            <p:ph idx="3" type="pic"/>
          </p:nvPr>
        </p:nvSpPr>
        <p:spPr>
          <a:xfrm>
            <a:off x="6543675" y="2664618"/>
            <a:ext cx="1553051" cy="1553052"/>
          </a:xfrm>
          <a:prstGeom prst="rect">
            <a:avLst/>
          </a:prstGeom>
          <a:solidFill>
            <a:srgbClr val="AEABAB"/>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3">
  <p:cSld name="Placeholder 13">
    <p:spTree>
      <p:nvGrpSpPr>
        <p:cNvPr id="96" name="Shape 96"/>
        <p:cNvGrpSpPr/>
        <p:nvPr/>
      </p:nvGrpSpPr>
      <p:grpSpPr>
        <a:xfrm>
          <a:off x="0" y="0"/>
          <a:ext cx="0" cy="0"/>
          <a:chOff x="0" y="0"/>
          <a:chExt cx="0" cy="0"/>
        </a:xfrm>
      </p:grpSpPr>
      <p:sp>
        <p:nvSpPr>
          <p:cNvPr id="97" name="Google Shape;97;p29"/>
          <p:cNvSpPr/>
          <p:nvPr>
            <p:ph idx="2" type="pic"/>
          </p:nvPr>
        </p:nvSpPr>
        <p:spPr>
          <a:xfrm>
            <a:off x="3272067" y="554533"/>
            <a:ext cx="2599866" cy="4034433"/>
          </a:xfrm>
          <a:prstGeom prst="rect">
            <a:avLst/>
          </a:prstGeom>
          <a:solidFill>
            <a:srgbClr val="AEABAB"/>
          </a:solidFill>
          <a:ln>
            <a:noFill/>
          </a:ln>
        </p:spPr>
      </p:sp>
      <p:sp>
        <p:nvSpPr>
          <p:cNvPr id="98" name="Google Shape;98;p29"/>
          <p:cNvSpPr/>
          <p:nvPr>
            <p:ph idx="3" type="pic"/>
          </p:nvPr>
        </p:nvSpPr>
        <p:spPr>
          <a:xfrm>
            <a:off x="528867" y="2817673"/>
            <a:ext cx="2599866" cy="1771293"/>
          </a:xfrm>
          <a:prstGeom prst="rect">
            <a:avLst/>
          </a:prstGeom>
          <a:solidFill>
            <a:srgbClr val="AEABAB"/>
          </a:solidFill>
          <a:ln>
            <a:noFill/>
          </a:ln>
        </p:spPr>
      </p:sp>
      <p:sp>
        <p:nvSpPr>
          <p:cNvPr id="99" name="Google Shape;99;p29"/>
          <p:cNvSpPr/>
          <p:nvPr>
            <p:ph idx="4" type="pic"/>
          </p:nvPr>
        </p:nvSpPr>
        <p:spPr>
          <a:xfrm>
            <a:off x="6015267" y="554533"/>
            <a:ext cx="2599866" cy="1771293"/>
          </a:xfrm>
          <a:prstGeom prst="rect">
            <a:avLst/>
          </a:prstGeom>
          <a:solidFill>
            <a:srgbClr val="AEABAB"/>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5">
  <p:cSld name="Placeholder 15">
    <p:spTree>
      <p:nvGrpSpPr>
        <p:cNvPr id="100" name="Shape 100"/>
        <p:cNvGrpSpPr/>
        <p:nvPr/>
      </p:nvGrpSpPr>
      <p:grpSpPr>
        <a:xfrm>
          <a:off x="0" y="0"/>
          <a:ext cx="0" cy="0"/>
          <a:chOff x="0" y="0"/>
          <a:chExt cx="0" cy="0"/>
        </a:xfrm>
      </p:grpSpPr>
      <p:sp>
        <p:nvSpPr>
          <p:cNvPr id="101" name="Google Shape;101;p30"/>
          <p:cNvSpPr/>
          <p:nvPr>
            <p:ph idx="2" type="pic"/>
          </p:nvPr>
        </p:nvSpPr>
        <p:spPr>
          <a:xfrm>
            <a:off x="516578" y="604748"/>
            <a:ext cx="1932708" cy="1940273"/>
          </a:xfrm>
          <a:prstGeom prst="rect">
            <a:avLst/>
          </a:prstGeom>
          <a:solidFill>
            <a:srgbClr val="AEABAB"/>
          </a:solidFill>
          <a:ln>
            <a:noFill/>
          </a:ln>
        </p:spPr>
      </p:sp>
      <p:sp>
        <p:nvSpPr>
          <p:cNvPr id="102" name="Google Shape;102;p30"/>
          <p:cNvSpPr/>
          <p:nvPr>
            <p:ph idx="3" type="pic"/>
          </p:nvPr>
        </p:nvSpPr>
        <p:spPr>
          <a:xfrm>
            <a:off x="2565071" y="604748"/>
            <a:ext cx="1932708" cy="1940273"/>
          </a:xfrm>
          <a:prstGeom prst="rect">
            <a:avLst/>
          </a:prstGeom>
          <a:solidFill>
            <a:srgbClr val="AEABAB"/>
          </a:solidFill>
          <a:ln>
            <a:noFill/>
          </a:ln>
        </p:spPr>
      </p:sp>
      <p:sp>
        <p:nvSpPr>
          <p:cNvPr id="103" name="Google Shape;103;p30"/>
          <p:cNvSpPr/>
          <p:nvPr>
            <p:ph idx="4" type="pic"/>
          </p:nvPr>
        </p:nvSpPr>
        <p:spPr>
          <a:xfrm>
            <a:off x="516578" y="2669710"/>
            <a:ext cx="1932708" cy="1940273"/>
          </a:xfrm>
          <a:prstGeom prst="rect">
            <a:avLst/>
          </a:prstGeom>
          <a:solidFill>
            <a:srgbClr val="AEABAB"/>
          </a:solidFill>
          <a:ln>
            <a:noFill/>
          </a:ln>
        </p:spPr>
      </p:sp>
      <p:sp>
        <p:nvSpPr>
          <p:cNvPr id="104" name="Google Shape;104;p30"/>
          <p:cNvSpPr/>
          <p:nvPr>
            <p:ph idx="5" type="pic"/>
          </p:nvPr>
        </p:nvSpPr>
        <p:spPr>
          <a:xfrm>
            <a:off x="2565071" y="2669710"/>
            <a:ext cx="1932708" cy="1940273"/>
          </a:xfrm>
          <a:prstGeom prst="rect">
            <a:avLst/>
          </a:prstGeom>
          <a:solidFill>
            <a:srgbClr val="AEABAB"/>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6">
  <p:cSld name="Placeholder 16">
    <p:spTree>
      <p:nvGrpSpPr>
        <p:cNvPr id="105" name="Shape 105"/>
        <p:cNvGrpSpPr/>
        <p:nvPr/>
      </p:nvGrpSpPr>
      <p:grpSpPr>
        <a:xfrm>
          <a:off x="0" y="0"/>
          <a:ext cx="0" cy="0"/>
          <a:chOff x="0" y="0"/>
          <a:chExt cx="0" cy="0"/>
        </a:xfrm>
      </p:grpSpPr>
      <p:sp>
        <p:nvSpPr>
          <p:cNvPr id="106" name="Google Shape;106;p31"/>
          <p:cNvSpPr/>
          <p:nvPr>
            <p:ph idx="2" type="pic"/>
          </p:nvPr>
        </p:nvSpPr>
        <p:spPr>
          <a:xfrm>
            <a:off x="213757" y="1681772"/>
            <a:ext cx="1651698" cy="1658163"/>
          </a:xfrm>
          <a:prstGeom prst="rect">
            <a:avLst/>
          </a:prstGeom>
          <a:solidFill>
            <a:srgbClr val="AEABAB"/>
          </a:solidFill>
          <a:ln>
            <a:noFill/>
          </a:ln>
        </p:spPr>
      </p:sp>
      <p:sp>
        <p:nvSpPr>
          <p:cNvPr id="107" name="Google Shape;107;p31"/>
          <p:cNvSpPr/>
          <p:nvPr>
            <p:ph idx="3" type="pic"/>
          </p:nvPr>
        </p:nvSpPr>
        <p:spPr>
          <a:xfrm>
            <a:off x="1977241" y="1681772"/>
            <a:ext cx="1651698" cy="1658163"/>
          </a:xfrm>
          <a:prstGeom prst="rect">
            <a:avLst/>
          </a:prstGeom>
          <a:solidFill>
            <a:srgbClr val="AEABAB"/>
          </a:solidFill>
          <a:ln>
            <a:noFill/>
          </a:ln>
        </p:spPr>
      </p:sp>
      <p:sp>
        <p:nvSpPr>
          <p:cNvPr id="108" name="Google Shape;108;p31"/>
          <p:cNvSpPr/>
          <p:nvPr>
            <p:ph idx="4" type="pic"/>
          </p:nvPr>
        </p:nvSpPr>
        <p:spPr>
          <a:xfrm>
            <a:off x="3740725" y="1681772"/>
            <a:ext cx="1651698" cy="1658163"/>
          </a:xfrm>
          <a:prstGeom prst="rect">
            <a:avLst/>
          </a:prstGeom>
          <a:solidFill>
            <a:srgbClr val="AEABAB"/>
          </a:solidFill>
          <a:ln>
            <a:noFill/>
          </a:ln>
        </p:spPr>
      </p:sp>
      <p:sp>
        <p:nvSpPr>
          <p:cNvPr id="109" name="Google Shape;109;p31"/>
          <p:cNvSpPr/>
          <p:nvPr>
            <p:ph idx="5" type="pic"/>
          </p:nvPr>
        </p:nvSpPr>
        <p:spPr>
          <a:xfrm>
            <a:off x="5504210" y="1681772"/>
            <a:ext cx="1651698" cy="1658163"/>
          </a:xfrm>
          <a:prstGeom prst="rect">
            <a:avLst/>
          </a:prstGeom>
          <a:solidFill>
            <a:srgbClr val="AEABAB"/>
          </a:solidFill>
          <a:ln>
            <a:noFill/>
          </a:ln>
        </p:spPr>
      </p:sp>
      <p:sp>
        <p:nvSpPr>
          <p:cNvPr id="110" name="Google Shape;110;p31"/>
          <p:cNvSpPr/>
          <p:nvPr>
            <p:ph idx="6" type="pic"/>
          </p:nvPr>
        </p:nvSpPr>
        <p:spPr>
          <a:xfrm>
            <a:off x="7267694" y="1681772"/>
            <a:ext cx="1651698" cy="1658163"/>
          </a:xfrm>
          <a:prstGeom prst="rect">
            <a:avLst/>
          </a:prstGeom>
          <a:solidFill>
            <a:srgbClr val="AEABAB"/>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7">
  <p:cSld name="Placeholder 17">
    <p:spTree>
      <p:nvGrpSpPr>
        <p:cNvPr id="111" name="Shape 111"/>
        <p:cNvGrpSpPr/>
        <p:nvPr/>
      </p:nvGrpSpPr>
      <p:grpSpPr>
        <a:xfrm>
          <a:off x="0" y="0"/>
          <a:ext cx="0" cy="0"/>
          <a:chOff x="0" y="0"/>
          <a:chExt cx="0" cy="0"/>
        </a:xfrm>
      </p:grpSpPr>
      <p:sp>
        <p:nvSpPr>
          <p:cNvPr id="112" name="Google Shape;112;p32"/>
          <p:cNvSpPr/>
          <p:nvPr>
            <p:ph idx="2" type="pic"/>
          </p:nvPr>
        </p:nvSpPr>
        <p:spPr>
          <a:xfrm>
            <a:off x="1771650" y="1560195"/>
            <a:ext cx="2219325" cy="1259843"/>
          </a:xfrm>
          <a:prstGeom prst="roundRect">
            <a:avLst>
              <a:gd fmla="val 16667" name="adj"/>
            </a:avLst>
          </a:prstGeom>
          <a:solidFill>
            <a:srgbClr val="AEABAB"/>
          </a:solidFill>
          <a:ln>
            <a:noFill/>
          </a:ln>
        </p:spPr>
      </p:sp>
      <p:sp>
        <p:nvSpPr>
          <p:cNvPr id="113" name="Google Shape;113;p32"/>
          <p:cNvSpPr/>
          <p:nvPr>
            <p:ph idx="3" type="pic"/>
          </p:nvPr>
        </p:nvSpPr>
        <p:spPr>
          <a:xfrm>
            <a:off x="1771650" y="3344550"/>
            <a:ext cx="2219325" cy="1259843"/>
          </a:xfrm>
          <a:prstGeom prst="roundRect">
            <a:avLst>
              <a:gd fmla="val 16667" name="adj"/>
            </a:avLst>
          </a:prstGeom>
          <a:solidFill>
            <a:srgbClr val="AEABAB"/>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8">
  <p:cSld name="Placeholder 18">
    <p:spTree>
      <p:nvGrpSpPr>
        <p:cNvPr id="114" name="Shape 114"/>
        <p:cNvGrpSpPr/>
        <p:nvPr/>
      </p:nvGrpSpPr>
      <p:grpSpPr>
        <a:xfrm>
          <a:off x="0" y="0"/>
          <a:ext cx="0" cy="0"/>
          <a:chOff x="0" y="0"/>
          <a:chExt cx="0" cy="0"/>
        </a:xfrm>
      </p:grpSpPr>
      <p:sp>
        <p:nvSpPr>
          <p:cNvPr id="115" name="Google Shape;115;p33"/>
          <p:cNvSpPr/>
          <p:nvPr>
            <p:ph idx="2" type="pic"/>
          </p:nvPr>
        </p:nvSpPr>
        <p:spPr>
          <a:xfrm>
            <a:off x="5153025" y="415283"/>
            <a:ext cx="2219325" cy="1259843"/>
          </a:xfrm>
          <a:prstGeom prst="roundRect">
            <a:avLst>
              <a:gd fmla="val 16667" name="adj"/>
            </a:avLst>
          </a:prstGeom>
          <a:solidFill>
            <a:srgbClr val="AEABAB"/>
          </a:solidFill>
          <a:ln>
            <a:noFill/>
          </a:ln>
        </p:spPr>
      </p:sp>
      <p:sp>
        <p:nvSpPr>
          <p:cNvPr id="116" name="Google Shape;116;p33"/>
          <p:cNvSpPr/>
          <p:nvPr>
            <p:ph idx="3" type="pic"/>
          </p:nvPr>
        </p:nvSpPr>
        <p:spPr>
          <a:xfrm>
            <a:off x="5153025" y="2199638"/>
            <a:ext cx="2219325" cy="1259843"/>
          </a:xfrm>
          <a:prstGeom prst="roundRect">
            <a:avLst>
              <a:gd fmla="val 16667" name="adj"/>
            </a:avLst>
          </a:prstGeom>
          <a:solidFill>
            <a:srgbClr val="AEABAB"/>
          </a:solidFill>
          <a:ln>
            <a:noFill/>
          </a:ln>
        </p:spPr>
      </p:sp>
      <p:sp>
        <p:nvSpPr>
          <p:cNvPr id="117" name="Google Shape;117;p33"/>
          <p:cNvSpPr/>
          <p:nvPr>
            <p:ph idx="4" type="pic"/>
          </p:nvPr>
        </p:nvSpPr>
        <p:spPr>
          <a:xfrm>
            <a:off x="0" y="3876675"/>
            <a:ext cx="9144000" cy="1266825"/>
          </a:xfrm>
          <a:prstGeom prst="rect">
            <a:avLst/>
          </a:prstGeom>
          <a:solidFill>
            <a:srgbClr val="AEABAB"/>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19">
  <p:cSld name="Placeholder 19">
    <p:spTree>
      <p:nvGrpSpPr>
        <p:cNvPr id="118" name="Shape 118"/>
        <p:cNvGrpSpPr/>
        <p:nvPr/>
      </p:nvGrpSpPr>
      <p:grpSpPr>
        <a:xfrm>
          <a:off x="0" y="0"/>
          <a:ext cx="0" cy="0"/>
          <a:chOff x="0" y="0"/>
          <a:chExt cx="0" cy="0"/>
        </a:xfrm>
      </p:grpSpPr>
      <p:sp>
        <p:nvSpPr>
          <p:cNvPr id="119" name="Google Shape;119;p34"/>
          <p:cNvSpPr/>
          <p:nvPr>
            <p:ph idx="2" type="pic"/>
          </p:nvPr>
        </p:nvSpPr>
        <p:spPr>
          <a:xfrm>
            <a:off x="1047592" y="1607949"/>
            <a:ext cx="1284403" cy="2602173"/>
          </a:xfrm>
          <a:prstGeom prst="roundRect">
            <a:avLst>
              <a:gd fmla="val 5600" name="adj"/>
            </a:avLst>
          </a:prstGeom>
          <a:solidFill>
            <a:srgbClr val="AEABAB"/>
          </a:solidFill>
          <a:ln>
            <a:noFill/>
          </a:ln>
        </p:spPr>
      </p:sp>
      <p:sp>
        <p:nvSpPr>
          <p:cNvPr id="120" name="Google Shape;120;p34"/>
          <p:cNvSpPr/>
          <p:nvPr>
            <p:ph idx="3" type="pic"/>
          </p:nvPr>
        </p:nvSpPr>
        <p:spPr>
          <a:xfrm>
            <a:off x="1954269" y="932746"/>
            <a:ext cx="1613782" cy="3277375"/>
          </a:xfrm>
          <a:prstGeom prst="roundRect">
            <a:avLst>
              <a:gd fmla="val 5600" name="adj"/>
            </a:avLst>
          </a:prstGeom>
          <a:solidFill>
            <a:srgbClr val="AEABAB"/>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0">
  <p:cSld name="Placeholder 20">
    <p:spTree>
      <p:nvGrpSpPr>
        <p:cNvPr id="121" name="Shape 121"/>
        <p:cNvGrpSpPr/>
        <p:nvPr/>
      </p:nvGrpSpPr>
      <p:grpSpPr>
        <a:xfrm>
          <a:off x="0" y="0"/>
          <a:ext cx="0" cy="0"/>
          <a:chOff x="0" y="0"/>
          <a:chExt cx="0" cy="0"/>
        </a:xfrm>
      </p:grpSpPr>
      <p:sp>
        <p:nvSpPr>
          <p:cNvPr id="122" name="Google Shape;122;p35"/>
          <p:cNvSpPr/>
          <p:nvPr>
            <p:ph idx="2" type="pic"/>
          </p:nvPr>
        </p:nvSpPr>
        <p:spPr>
          <a:xfrm>
            <a:off x="3985035" y="1271801"/>
            <a:ext cx="4291047" cy="2788279"/>
          </a:xfrm>
          <a:prstGeom prst="roundRect">
            <a:avLst>
              <a:gd fmla="val 1861" name="adj"/>
            </a:avLst>
          </a:prstGeom>
          <a:solidFill>
            <a:srgbClr val="AEABAB"/>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1">
  <p:cSld name="Placeholder 21">
    <p:spTree>
      <p:nvGrpSpPr>
        <p:cNvPr id="123" name="Shape 123"/>
        <p:cNvGrpSpPr/>
        <p:nvPr/>
      </p:nvGrpSpPr>
      <p:grpSpPr>
        <a:xfrm>
          <a:off x="0" y="0"/>
          <a:ext cx="0" cy="0"/>
          <a:chOff x="0" y="0"/>
          <a:chExt cx="0" cy="0"/>
        </a:xfrm>
      </p:grpSpPr>
      <p:sp>
        <p:nvSpPr>
          <p:cNvPr id="124" name="Google Shape;124;p36"/>
          <p:cNvSpPr/>
          <p:nvPr>
            <p:ph idx="2" type="pic"/>
          </p:nvPr>
        </p:nvSpPr>
        <p:spPr>
          <a:xfrm>
            <a:off x="3171825" y="1735931"/>
            <a:ext cx="2793206" cy="1585913"/>
          </a:xfrm>
          <a:prstGeom prst="rect">
            <a:avLst/>
          </a:prstGeom>
          <a:solidFill>
            <a:srgbClr val="AEABAB"/>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2">
  <p:cSld name="Placeholder 22">
    <p:spTree>
      <p:nvGrpSpPr>
        <p:cNvPr id="125" name="Shape 125"/>
        <p:cNvGrpSpPr/>
        <p:nvPr/>
      </p:nvGrpSpPr>
      <p:grpSpPr>
        <a:xfrm>
          <a:off x="0" y="0"/>
          <a:ext cx="0" cy="0"/>
          <a:chOff x="0" y="0"/>
          <a:chExt cx="0" cy="0"/>
        </a:xfrm>
      </p:grpSpPr>
      <p:sp>
        <p:nvSpPr>
          <p:cNvPr id="126" name="Google Shape;126;p37"/>
          <p:cNvSpPr/>
          <p:nvPr>
            <p:ph idx="2" type="pic"/>
          </p:nvPr>
        </p:nvSpPr>
        <p:spPr>
          <a:xfrm>
            <a:off x="6192840" y="708089"/>
            <a:ext cx="1834980" cy="3727323"/>
          </a:xfrm>
          <a:prstGeom prst="roundRect">
            <a:avLst>
              <a:gd fmla="val 5600" name="adj"/>
            </a:avLst>
          </a:prstGeom>
          <a:solidFill>
            <a:srgbClr val="AEABAB"/>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3">
  <p:cSld name="Placeholder 23">
    <p:spTree>
      <p:nvGrpSpPr>
        <p:cNvPr id="127" name="Shape 127"/>
        <p:cNvGrpSpPr/>
        <p:nvPr/>
      </p:nvGrpSpPr>
      <p:grpSpPr>
        <a:xfrm>
          <a:off x="0" y="0"/>
          <a:ext cx="0" cy="0"/>
          <a:chOff x="0" y="0"/>
          <a:chExt cx="0" cy="0"/>
        </a:xfrm>
      </p:grpSpPr>
      <p:sp>
        <p:nvSpPr>
          <p:cNvPr id="128" name="Google Shape;128;p38"/>
          <p:cNvSpPr/>
          <p:nvPr>
            <p:ph idx="2" type="pic"/>
          </p:nvPr>
        </p:nvSpPr>
        <p:spPr>
          <a:xfrm>
            <a:off x="0" y="0"/>
            <a:ext cx="9144000" cy="5143500"/>
          </a:xfrm>
          <a:prstGeom prst="rect">
            <a:avLst/>
          </a:prstGeom>
          <a:solidFill>
            <a:srgbClr val="AEABAB"/>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4">
  <p:cSld name="Placeholder 24">
    <p:spTree>
      <p:nvGrpSpPr>
        <p:cNvPr id="129" name="Shape 129"/>
        <p:cNvGrpSpPr/>
        <p:nvPr/>
      </p:nvGrpSpPr>
      <p:grpSpPr>
        <a:xfrm>
          <a:off x="0" y="0"/>
          <a:ext cx="0" cy="0"/>
          <a:chOff x="0" y="0"/>
          <a:chExt cx="0" cy="0"/>
        </a:xfrm>
      </p:grpSpPr>
      <p:sp>
        <p:nvSpPr>
          <p:cNvPr id="130" name="Google Shape;130;p39"/>
          <p:cNvSpPr/>
          <p:nvPr>
            <p:ph idx="2" type="pic"/>
          </p:nvPr>
        </p:nvSpPr>
        <p:spPr>
          <a:xfrm>
            <a:off x="5253514" y="0"/>
            <a:ext cx="3890486" cy="5143500"/>
          </a:xfrm>
          <a:prstGeom prst="rect">
            <a:avLst/>
          </a:prstGeom>
          <a:solidFill>
            <a:srgbClr val="AEABAB"/>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5">
  <p:cSld name="Placeholder 25">
    <p:spTree>
      <p:nvGrpSpPr>
        <p:cNvPr id="131" name="Shape 131"/>
        <p:cNvGrpSpPr/>
        <p:nvPr/>
      </p:nvGrpSpPr>
      <p:grpSpPr>
        <a:xfrm>
          <a:off x="0" y="0"/>
          <a:ext cx="0" cy="0"/>
          <a:chOff x="0" y="0"/>
          <a:chExt cx="0" cy="0"/>
        </a:xfrm>
      </p:grpSpPr>
      <p:sp>
        <p:nvSpPr>
          <p:cNvPr id="132" name="Google Shape;132;p40"/>
          <p:cNvSpPr/>
          <p:nvPr>
            <p:ph idx="2" type="pic"/>
          </p:nvPr>
        </p:nvSpPr>
        <p:spPr>
          <a:xfrm>
            <a:off x="0" y="0"/>
            <a:ext cx="3890486" cy="5143500"/>
          </a:xfrm>
          <a:prstGeom prst="rect">
            <a:avLst/>
          </a:prstGeom>
          <a:solidFill>
            <a:srgbClr val="AEABAB"/>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6">
  <p:cSld name="Placeholder 26">
    <p:spTree>
      <p:nvGrpSpPr>
        <p:cNvPr id="133" name="Shape 133"/>
        <p:cNvGrpSpPr/>
        <p:nvPr/>
      </p:nvGrpSpPr>
      <p:grpSpPr>
        <a:xfrm>
          <a:off x="0" y="0"/>
          <a:ext cx="0" cy="0"/>
          <a:chOff x="0" y="0"/>
          <a:chExt cx="0" cy="0"/>
        </a:xfrm>
      </p:grpSpPr>
      <p:sp>
        <p:nvSpPr>
          <p:cNvPr id="134" name="Google Shape;134;p41"/>
          <p:cNvSpPr/>
          <p:nvPr>
            <p:ph idx="2" type="pic"/>
          </p:nvPr>
        </p:nvSpPr>
        <p:spPr>
          <a:xfrm>
            <a:off x="5253514" y="0"/>
            <a:ext cx="3890486" cy="5143500"/>
          </a:xfrm>
          <a:prstGeom prst="rect">
            <a:avLst/>
          </a:prstGeom>
          <a:solidFill>
            <a:srgbClr val="AEABAB"/>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7">
  <p:cSld name="Placeholder 27">
    <p:spTree>
      <p:nvGrpSpPr>
        <p:cNvPr id="135" name="Shape 135"/>
        <p:cNvGrpSpPr/>
        <p:nvPr/>
      </p:nvGrpSpPr>
      <p:grpSpPr>
        <a:xfrm>
          <a:off x="0" y="0"/>
          <a:ext cx="0" cy="0"/>
          <a:chOff x="0" y="0"/>
          <a:chExt cx="0" cy="0"/>
        </a:xfrm>
      </p:grpSpPr>
      <p:sp>
        <p:nvSpPr>
          <p:cNvPr id="136" name="Google Shape;136;p42"/>
          <p:cNvSpPr/>
          <p:nvPr>
            <p:ph idx="2" type="pic"/>
          </p:nvPr>
        </p:nvSpPr>
        <p:spPr>
          <a:xfrm>
            <a:off x="0" y="0"/>
            <a:ext cx="3890486" cy="5143500"/>
          </a:xfrm>
          <a:prstGeom prst="rect">
            <a:avLst/>
          </a:prstGeom>
          <a:solidFill>
            <a:srgbClr val="AEABAB"/>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28">
  <p:cSld name="Placeholder 28">
    <p:spTree>
      <p:nvGrpSpPr>
        <p:cNvPr id="137" name="Shape 137"/>
        <p:cNvGrpSpPr/>
        <p:nvPr/>
      </p:nvGrpSpPr>
      <p:grpSpPr>
        <a:xfrm>
          <a:off x="0" y="0"/>
          <a:ext cx="0" cy="0"/>
          <a:chOff x="0" y="0"/>
          <a:chExt cx="0" cy="0"/>
        </a:xfrm>
      </p:grpSpPr>
      <p:sp>
        <p:nvSpPr>
          <p:cNvPr id="138" name="Google Shape;138;p43"/>
          <p:cNvSpPr/>
          <p:nvPr>
            <p:ph idx="2" type="pic"/>
          </p:nvPr>
        </p:nvSpPr>
        <p:spPr>
          <a:xfrm>
            <a:off x="5667375" y="0"/>
            <a:ext cx="3476625" cy="5143500"/>
          </a:xfrm>
          <a:prstGeom prst="rect">
            <a:avLst/>
          </a:prstGeom>
          <a:solidFill>
            <a:srgbClr val="AEABAB"/>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142875" y="2147888"/>
            <a:ext cx="304800" cy="273844"/>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57.png"/><Relationship Id="rId5" Type="http://schemas.openxmlformats.org/officeDocument/2006/relationships/image" Target="../media/image1.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7.png"/><Relationship Id="rId9"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7.png"/><Relationship Id="rId9" Type="http://schemas.openxmlformats.org/officeDocument/2006/relationships/image" Target="../media/image43.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 Id="rId11" Type="http://schemas.openxmlformats.org/officeDocument/2006/relationships/image" Target="../media/image40.png"/><Relationship Id="rId10"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57.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4.png"/><Relationship Id="rId9" Type="http://schemas.openxmlformats.org/officeDocument/2006/relationships/image" Target="../media/image11.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50.png"/><Relationship Id="rId11" Type="http://schemas.openxmlformats.org/officeDocument/2006/relationships/image" Target="../media/image12.png"/><Relationship Id="rId10"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8.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20.png"/><Relationship Id="rId8" Type="http://schemas.openxmlformats.org/officeDocument/2006/relationships/image" Target="../media/image18.png"/><Relationship Id="rId11" Type="http://schemas.openxmlformats.org/officeDocument/2006/relationships/image" Target="../media/image4.png"/><Relationship Id="rId10"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7.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14.gif"/><Relationship Id="rId9" Type="http://schemas.openxmlformats.org/officeDocument/2006/relationships/image" Target="../media/image58.png"/><Relationship Id="rId5" Type="http://schemas.openxmlformats.org/officeDocument/2006/relationships/image" Target="../media/image19.gif"/><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 Id="rId10"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7.png"/><Relationship Id="rId9" Type="http://schemas.openxmlformats.org/officeDocument/2006/relationships/hyperlink" Target="https://www.bps.go.id/" TargetMode="External"/><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17.png"/><Relationship Id="rId9" Type="http://schemas.openxmlformats.org/officeDocument/2006/relationships/image" Target="../media/image4.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57.png"/><Relationship Id="rId11" Type="http://schemas.openxmlformats.org/officeDocument/2006/relationships/image" Target="../media/image13.png"/><Relationship Id="rId10" Type="http://schemas.openxmlformats.org/officeDocument/2006/relationships/image" Target="../media/image11.png"/><Relationship Id="rId13" Type="http://schemas.openxmlformats.org/officeDocument/2006/relationships/image" Target="../media/image35.jpg"/><Relationship Id="rId12" Type="http://schemas.openxmlformats.org/officeDocument/2006/relationships/image" Target="../media/image12.png"/><Relationship Id="rId15" Type="http://schemas.openxmlformats.org/officeDocument/2006/relationships/image" Target="../media/image31.jpg"/><Relationship Id="rId14" Type="http://schemas.openxmlformats.org/officeDocument/2006/relationships/image" Target="../media/image37.png"/><Relationship Id="rId17" Type="http://schemas.openxmlformats.org/officeDocument/2006/relationships/image" Target="../media/image30.png"/><Relationship Id="rId16"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57.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3.png"/><Relationship Id="rId11" Type="http://schemas.openxmlformats.org/officeDocument/2006/relationships/image" Target="../media/image36.png"/><Relationship Id="rId10"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44"/>
          <p:cNvPicPr preferRelativeResize="0"/>
          <p:nvPr/>
        </p:nvPicPr>
        <p:blipFill rotWithShape="1">
          <a:blip r:embed="rId3">
            <a:alphaModFix/>
          </a:blip>
          <a:srcRect b="0" l="81581" r="0" t="0"/>
          <a:stretch/>
        </p:blipFill>
        <p:spPr>
          <a:xfrm flipH="1">
            <a:off x="7710012" y="0"/>
            <a:ext cx="1433988" cy="5143500"/>
          </a:xfrm>
          <a:prstGeom prst="rect">
            <a:avLst/>
          </a:prstGeom>
          <a:noFill/>
          <a:ln>
            <a:noFill/>
          </a:ln>
        </p:spPr>
      </p:pic>
      <p:pic>
        <p:nvPicPr>
          <p:cNvPr id="144" name="Google Shape;144;p44"/>
          <p:cNvPicPr preferRelativeResize="0"/>
          <p:nvPr/>
        </p:nvPicPr>
        <p:blipFill rotWithShape="1">
          <a:blip r:embed="rId3">
            <a:alphaModFix/>
          </a:blip>
          <a:srcRect b="0" l="0" r="0" t="0"/>
          <a:stretch/>
        </p:blipFill>
        <p:spPr>
          <a:xfrm>
            <a:off x="0" y="0"/>
            <a:ext cx="7710012" cy="5143500"/>
          </a:xfrm>
          <a:prstGeom prst="rect">
            <a:avLst/>
          </a:prstGeom>
          <a:noFill/>
          <a:ln>
            <a:noFill/>
          </a:ln>
        </p:spPr>
      </p:pic>
      <p:sp>
        <p:nvSpPr>
          <p:cNvPr id="145" name="Google Shape;145;p44"/>
          <p:cNvSpPr/>
          <p:nvPr/>
        </p:nvSpPr>
        <p:spPr>
          <a:xfrm>
            <a:off x="0" y="0"/>
            <a:ext cx="9144000" cy="4183380"/>
          </a:xfrm>
          <a:prstGeom prst="rect">
            <a:avLst/>
          </a:prstGeom>
          <a:solidFill>
            <a:srgbClr val="0E3D67">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 name="Google Shape;146;p44"/>
          <p:cNvSpPr/>
          <p:nvPr/>
        </p:nvSpPr>
        <p:spPr>
          <a:xfrm>
            <a:off x="0" y="4183380"/>
            <a:ext cx="9138285" cy="960120"/>
          </a:xfrm>
          <a:prstGeom prst="rect">
            <a:avLst/>
          </a:prstGeom>
          <a:solidFill>
            <a:srgbClr val="0E3D6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7" name="Google Shape;147;p44"/>
          <p:cNvSpPr txBox="1"/>
          <p:nvPr/>
        </p:nvSpPr>
        <p:spPr>
          <a:xfrm>
            <a:off x="2420303" y="2117408"/>
            <a:ext cx="6339900" cy="14853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2300"/>
              <a:buFont typeface="Arial"/>
              <a:buNone/>
            </a:pPr>
            <a:r>
              <a:rPr b="1" lang="id" sz="2300">
                <a:solidFill>
                  <a:schemeClr val="lt1"/>
                </a:solidFill>
                <a:latin typeface="Open Sans"/>
                <a:ea typeface="Open Sans"/>
                <a:cs typeface="Open Sans"/>
                <a:sym typeface="Open Sans"/>
              </a:rPr>
              <a:t>Estimasi</a:t>
            </a:r>
            <a:r>
              <a:rPr b="1" i="0" lang="id" sz="2300" u="none" cap="none" strike="noStrike">
                <a:solidFill>
                  <a:schemeClr val="lt1"/>
                </a:solidFill>
                <a:latin typeface="Open Sans"/>
                <a:ea typeface="Open Sans"/>
                <a:cs typeface="Open Sans"/>
                <a:sym typeface="Open Sans"/>
              </a:rPr>
              <a:t> Ketersediaan Pa</a:t>
            </a:r>
            <a:r>
              <a:rPr b="1" lang="id" sz="2300">
                <a:solidFill>
                  <a:schemeClr val="lt1"/>
                </a:solidFill>
                <a:latin typeface="Open Sans"/>
                <a:ea typeface="Open Sans"/>
                <a:cs typeface="Open Sans"/>
                <a:sym typeface="Open Sans"/>
              </a:rPr>
              <a:t>di</a:t>
            </a:r>
            <a:r>
              <a:rPr b="1" i="0" lang="id" sz="2300" u="none" cap="none" strike="noStrike">
                <a:solidFill>
                  <a:schemeClr val="lt1"/>
                </a:solidFill>
                <a:latin typeface="Open Sans"/>
                <a:ea typeface="Open Sans"/>
                <a:cs typeface="Open Sans"/>
                <a:sym typeface="Open Sans"/>
              </a:rPr>
              <a:t> Nasional sebagai Upaya  Meningkatkan  Ketahanan Pangan Menggunakan Algoritma </a:t>
            </a:r>
            <a:r>
              <a:rPr b="1" lang="id" sz="2300">
                <a:solidFill>
                  <a:schemeClr val="lt1"/>
                </a:solidFill>
                <a:latin typeface="Open Sans"/>
                <a:ea typeface="Open Sans"/>
                <a:cs typeface="Open Sans"/>
                <a:sym typeface="Open Sans"/>
              </a:rPr>
              <a:t>XGBoost</a:t>
            </a:r>
            <a:endParaRPr b="1" i="0" sz="2300" u="none" cap="none" strike="noStrike">
              <a:solidFill>
                <a:schemeClr val="lt1"/>
              </a:solidFill>
              <a:latin typeface="Open Sans"/>
              <a:ea typeface="Open Sans"/>
              <a:cs typeface="Open Sans"/>
              <a:sym typeface="Open Sans"/>
            </a:endParaRPr>
          </a:p>
        </p:txBody>
      </p:sp>
      <p:sp>
        <p:nvSpPr>
          <p:cNvPr id="148" name="Google Shape;148;p44"/>
          <p:cNvSpPr txBox="1"/>
          <p:nvPr/>
        </p:nvSpPr>
        <p:spPr>
          <a:xfrm>
            <a:off x="6427785" y="1828934"/>
            <a:ext cx="2332200" cy="3000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1500"/>
              <a:buFont typeface="Arial"/>
              <a:buNone/>
            </a:pPr>
            <a:r>
              <a:rPr b="1" i="0" lang="id" sz="1500" u="none" cap="none" strike="noStrike">
                <a:solidFill>
                  <a:schemeClr val="lt1"/>
                </a:solidFill>
                <a:latin typeface="Open Sans"/>
                <a:ea typeface="Open Sans"/>
                <a:cs typeface="Open Sans"/>
                <a:sym typeface="Open Sans"/>
              </a:rPr>
              <a:t>2023</a:t>
            </a:r>
            <a:endParaRPr b="0" i="0" sz="1100" u="none" cap="none" strike="noStrike">
              <a:solidFill>
                <a:srgbClr val="000000"/>
              </a:solidFill>
              <a:latin typeface="Arial"/>
              <a:ea typeface="Arial"/>
              <a:cs typeface="Arial"/>
              <a:sym typeface="Arial"/>
            </a:endParaRPr>
          </a:p>
        </p:txBody>
      </p:sp>
      <p:sp>
        <p:nvSpPr>
          <p:cNvPr id="149" name="Google Shape;149;p44"/>
          <p:cNvSpPr txBox="1"/>
          <p:nvPr/>
        </p:nvSpPr>
        <p:spPr>
          <a:xfrm>
            <a:off x="4917118" y="3750113"/>
            <a:ext cx="3842700" cy="300000"/>
          </a:xfrm>
          <a:prstGeom prst="rect">
            <a:avLst/>
          </a:prstGeom>
          <a:noFill/>
          <a:ln>
            <a:noFill/>
          </a:ln>
        </p:spPr>
        <p:txBody>
          <a:bodyPr anchorCtr="0" anchor="t" bIns="34275" lIns="68575" spcFirstLastPara="1" rIns="68575" wrap="square" tIns="34275">
            <a:spAutoFit/>
          </a:bodyPr>
          <a:lstStyle/>
          <a:p>
            <a:pPr indent="0" lvl="0" marL="0" marR="0" rtl="0" algn="r">
              <a:lnSpc>
                <a:spcPct val="150000"/>
              </a:lnSpc>
              <a:spcBef>
                <a:spcPts val="0"/>
              </a:spcBef>
              <a:spcAft>
                <a:spcPts val="0"/>
              </a:spcAft>
              <a:buClr>
                <a:srgbClr val="000000"/>
              </a:buClr>
              <a:buSzPts val="1500"/>
              <a:buFont typeface="Arial"/>
              <a:buNone/>
            </a:pPr>
            <a:r>
              <a:rPr b="1" i="0" lang="id" sz="1500" u="none" cap="none" strike="noStrike">
                <a:solidFill>
                  <a:schemeClr val="lt1"/>
                </a:solidFill>
                <a:latin typeface="Open Sans"/>
                <a:ea typeface="Open Sans"/>
                <a:cs typeface="Open Sans"/>
                <a:sym typeface="Open Sans"/>
              </a:rPr>
              <a:t>Team 1 Group 4/ Swasembada Team</a:t>
            </a:r>
            <a:endParaRPr b="1" i="0" sz="1500" u="none" cap="none" strike="noStrike">
              <a:solidFill>
                <a:schemeClr val="lt1"/>
              </a:solidFill>
              <a:latin typeface="Open Sans"/>
              <a:ea typeface="Open Sans"/>
              <a:cs typeface="Open Sans"/>
              <a:sym typeface="Open Sans"/>
            </a:endParaRPr>
          </a:p>
        </p:txBody>
      </p:sp>
      <p:sp>
        <p:nvSpPr>
          <p:cNvPr id="150" name="Google Shape;150;p44"/>
          <p:cNvSpPr/>
          <p:nvPr/>
        </p:nvSpPr>
        <p:spPr>
          <a:xfrm>
            <a:off x="7396174" y="4557665"/>
            <a:ext cx="1473975" cy="23085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100"/>
              <a:buFont typeface="Arial"/>
              <a:buNone/>
            </a:pPr>
            <a:r>
              <a:rPr b="1" i="0" lang="id" sz="1100" u="none" cap="none" strike="noStrike">
                <a:solidFill>
                  <a:srgbClr val="FFFFFF"/>
                </a:solidFill>
                <a:latin typeface="Open Sans"/>
                <a:ea typeface="Open Sans"/>
                <a:cs typeface="Open Sans"/>
                <a:sym typeface="Open Sans"/>
              </a:rPr>
              <a:t>DATA ACADEMY ™</a:t>
            </a:r>
            <a:endParaRPr b="1" i="0" sz="1100" u="none" cap="none" strike="noStrike">
              <a:solidFill>
                <a:srgbClr val="FFFFFF"/>
              </a:solidFill>
              <a:latin typeface="Open Sans"/>
              <a:ea typeface="Open Sans"/>
              <a:cs typeface="Open Sans"/>
              <a:sym typeface="Open Sans"/>
            </a:endParaRPr>
          </a:p>
        </p:txBody>
      </p:sp>
      <p:pic>
        <p:nvPicPr>
          <p:cNvPr id="151" name="Google Shape;151;p44"/>
          <p:cNvPicPr preferRelativeResize="0"/>
          <p:nvPr/>
        </p:nvPicPr>
        <p:blipFill rotWithShape="1">
          <a:blip r:embed="rId4">
            <a:alphaModFix/>
          </a:blip>
          <a:srcRect b="0" l="0" r="0" t="0"/>
          <a:stretch/>
        </p:blipFill>
        <p:spPr>
          <a:xfrm>
            <a:off x="436441" y="393148"/>
            <a:ext cx="1621402" cy="864000"/>
          </a:xfrm>
          <a:prstGeom prst="rect">
            <a:avLst/>
          </a:prstGeom>
          <a:noFill/>
          <a:ln>
            <a:noFill/>
          </a:ln>
        </p:spPr>
      </p:pic>
      <p:pic>
        <p:nvPicPr>
          <p:cNvPr id="152" name="Google Shape;152;p44"/>
          <p:cNvPicPr preferRelativeResize="0"/>
          <p:nvPr/>
        </p:nvPicPr>
        <p:blipFill rotWithShape="1">
          <a:blip r:embed="rId5">
            <a:alphaModFix/>
          </a:blip>
          <a:srcRect b="24446" l="25285" r="0" t="22548"/>
          <a:stretch/>
        </p:blipFill>
        <p:spPr>
          <a:xfrm>
            <a:off x="-5715" y="3657600"/>
            <a:ext cx="2094452" cy="1485900"/>
          </a:xfrm>
          <a:prstGeom prst="rect">
            <a:avLst/>
          </a:prstGeom>
          <a:noFill/>
          <a:ln>
            <a:noFill/>
          </a:ln>
        </p:spPr>
      </p:pic>
      <p:pic>
        <p:nvPicPr>
          <p:cNvPr id="153" name="Google Shape;153;p44"/>
          <p:cNvPicPr preferRelativeResize="0"/>
          <p:nvPr/>
        </p:nvPicPr>
        <p:blipFill rotWithShape="1">
          <a:blip r:embed="rId6">
            <a:alphaModFix/>
          </a:blip>
          <a:srcRect b="0" l="0" r="0" t="0"/>
          <a:stretch/>
        </p:blipFill>
        <p:spPr>
          <a:xfrm>
            <a:off x="6632348" y="393148"/>
            <a:ext cx="2127532" cy="67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53"/>
          <p:cNvGrpSpPr/>
          <p:nvPr/>
        </p:nvGrpSpPr>
        <p:grpSpPr>
          <a:xfrm>
            <a:off x="6322813" y="-158597"/>
            <a:ext cx="3242701" cy="1597504"/>
            <a:chOff x="0" y="-28575"/>
            <a:chExt cx="1708123" cy="841500"/>
          </a:xfrm>
        </p:grpSpPr>
        <p:sp>
          <p:nvSpPr>
            <p:cNvPr id="339" name="Google Shape;339;p53"/>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0" name="Google Shape;340;p53"/>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41" name="Google Shape;341;p53"/>
          <p:cNvSpPr txBox="1"/>
          <p:nvPr/>
        </p:nvSpPr>
        <p:spPr>
          <a:xfrm>
            <a:off x="3532197" y="771725"/>
            <a:ext cx="29799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i="0" lang="id" sz="2200" u="none" cap="none" strike="noStrike">
                <a:solidFill>
                  <a:srgbClr val="05347E"/>
                </a:solidFill>
                <a:latin typeface="Montserrat"/>
                <a:ea typeface="Montserrat"/>
                <a:cs typeface="Montserrat"/>
                <a:sym typeface="Montserrat"/>
              </a:rPr>
              <a:t>Data </a:t>
            </a:r>
            <a:r>
              <a:rPr b="1" lang="id" sz="2200">
                <a:solidFill>
                  <a:srgbClr val="05347E"/>
                </a:solidFill>
                <a:latin typeface="Montserrat"/>
                <a:ea typeface="Montserrat"/>
                <a:cs typeface="Montserrat"/>
                <a:sym typeface="Montserrat"/>
              </a:rPr>
              <a:t>Preparation</a:t>
            </a:r>
            <a:endParaRPr b="1" sz="2200">
              <a:solidFill>
                <a:srgbClr val="05347E"/>
              </a:solidFill>
              <a:latin typeface="Montserrat"/>
              <a:ea typeface="Montserrat"/>
              <a:cs typeface="Montserrat"/>
              <a:sym typeface="Montserrat"/>
            </a:endParaRPr>
          </a:p>
        </p:txBody>
      </p:sp>
      <p:sp>
        <p:nvSpPr>
          <p:cNvPr id="342" name="Google Shape;342;p53"/>
          <p:cNvSpPr txBox="1"/>
          <p:nvPr/>
        </p:nvSpPr>
        <p:spPr>
          <a:xfrm>
            <a:off x="362575" y="1742950"/>
            <a:ext cx="8278200" cy="775800"/>
          </a:xfrm>
          <a:prstGeom prst="rect">
            <a:avLst/>
          </a:prstGeom>
          <a:noFill/>
          <a:ln>
            <a:noFill/>
          </a:ln>
        </p:spPr>
        <p:txBody>
          <a:bodyPr anchorCtr="0" anchor="t" bIns="0" lIns="0" spcFirstLastPara="1" rIns="0" wrap="square" tIns="0">
            <a:spAutoFit/>
          </a:bodyPr>
          <a:lstStyle/>
          <a:p>
            <a:pPr indent="-317500" lvl="0" marL="457200" marR="0" rtl="0" algn="just">
              <a:lnSpc>
                <a:spcPct val="129996"/>
              </a:lnSpc>
              <a:spcBef>
                <a:spcPts val="0"/>
              </a:spcBef>
              <a:spcAft>
                <a:spcPts val="0"/>
              </a:spcAft>
              <a:buSzPts val="1400"/>
              <a:buFont typeface="Rubik"/>
              <a:buChar char="●"/>
            </a:pPr>
            <a:r>
              <a:rPr lang="id">
                <a:latin typeface="Rubik"/>
                <a:ea typeface="Rubik"/>
                <a:cs typeface="Rubik"/>
                <a:sym typeface="Rubik"/>
              </a:rPr>
              <a:t>Data Cleansing</a:t>
            </a:r>
            <a:endParaRPr>
              <a:latin typeface="Rubik"/>
              <a:ea typeface="Rubik"/>
              <a:cs typeface="Rubik"/>
              <a:sym typeface="Rubik"/>
            </a:endParaRPr>
          </a:p>
          <a:p>
            <a:pPr indent="0" lvl="0" marL="457200" marR="0" rtl="0" algn="just">
              <a:lnSpc>
                <a:spcPct val="129996"/>
              </a:lnSpc>
              <a:spcBef>
                <a:spcPts val="0"/>
              </a:spcBef>
              <a:spcAft>
                <a:spcPts val="0"/>
              </a:spcAft>
              <a:buNone/>
            </a:pPr>
            <a:r>
              <a:rPr lang="id">
                <a:latin typeface="Rubik"/>
                <a:ea typeface="Rubik"/>
                <a:cs typeface="Rubik"/>
                <a:sym typeface="Rubik"/>
              </a:rPr>
              <a:t>Mengedit nama kolom, menghilangkan missing value, mensinkronkan format data.</a:t>
            </a:r>
            <a:endParaRPr sz="700"/>
          </a:p>
          <a:p>
            <a:pPr indent="0" lvl="0" marL="457200" marR="0" rtl="0" algn="just">
              <a:lnSpc>
                <a:spcPct val="129996"/>
              </a:lnSpc>
              <a:spcBef>
                <a:spcPts val="0"/>
              </a:spcBef>
              <a:spcAft>
                <a:spcPts val="0"/>
              </a:spcAft>
              <a:buNone/>
            </a:pPr>
            <a:r>
              <a:t/>
            </a:r>
            <a:endParaRPr>
              <a:latin typeface="Rubik"/>
              <a:ea typeface="Rubik"/>
              <a:cs typeface="Rubik"/>
              <a:sym typeface="Rubik"/>
            </a:endParaRPr>
          </a:p>
        </p:txBody>
      </p:sp>
      <p:sp>
        <p:nvSpPr>
          <p:cNvPr id="343" name="Google Shape;343;p53"/>
          <p:cNvSpPr/>
          <p:nvPr/>
        </p:nvSpPr>
        <p:spPr>
          <a:xfrm>
            <a:off x="2555370" y="657462"/>
            <a:ext cx="893085" cy="781450"/>
          </a:xfrm>
          <a:custGeom>
            <a:rect b="b" l="l" r="r" t="t"/>
            <a:pathLst>
              <a:path extrusionOk="0" h="1562899" w="1786170">
                <a:moveTo>
                  <a:pt x="0" y="0"/>
                </a:moveTo>
                <a:lnTo>
                  <a:pt x="1786169" y="0"/>
                </a:lnTo>
                <a:lnTo>
                  <a:pt x="1786169" y="1562899"/>
                </a:lnTo>
                <a:lnTo>
                  <a:pt x="0" y="1562899"/>
                </a:lnTo>
                <a:lnTo>
                  <a:pt x="0" y="0"/>
                </a:lnTo>
                <a:close/>
              </a:path>
            </a:pathLst>
          </a:custGeom>
          <a:blipFill rotWithShape="1">
            <a:blip r:embed="rId3">
              <a:alphaModFix/>
            </a:blip>
            <a:stretch>
              <a:fillRect b="0" l="0" r="0" t="0"/>
            </a:stretch>
          </a:blipFill>
          <a:ln>
            <a:noFill/>
          </a:ln>
        </p:spPr>
      </p:sp>
      <p:pic>
        <p:nvPicPr>
          <p:cNvPr id="344" name="Google Shape;344;p53"/>
          <p:cNvPicPr preferRelativeResize="0"/>
          <p:nvPr/>
        </p:nvPicPr>
        <p:blipFill rotWithShape="1">
          <a:blip r:embed="rId4">
            <a:alphaModFix/>
          </a:blip>
          <a:srcRect b="0" l="0" r="0" t="0"/>
          <a:stretch/>
        </p:blipFill>
        <p:spPr>
          <a:xfrm>
            <a:off x="6512031" y="-6"/>
            <a:ext cx="847722" cy="451962"/>
          </a:xfrm>
          <a:prstGeom prst="rect">
            <a:avLst/>
          </a:prstGeom>
          <a:noFill/>
          <a:ln>
            <a:noFill/>
          </a:ln>
        </p:spPr>
      </p:pic>
      <p:pic>
        <p:nvPicPr>
          <p:cNvPr id="345" name="Google Shape;345;p53"/>
          <p:cNvPicPr preferRelativeResize="0"/>
          <p:nvPr/>
        </p:nvPicPr>
        <p:blipFill rotWithShape="1">
          <a:blip r:embed="rId5">
            <a:alphaModFix/>
          </a:blip>
          <a:srcRect b="0" l="0" r="0" t="0"/>
          <a:stretch/>
        </p:blipFill>
        <p:spPr>
          <a:xfrm>
            <a:off x="7772384" y="94292"/>
            <a:ext cx="1044416" cy="263366"/>
          </a:xfrm>
          <a:prstGeom prst="rect">
            <a:avLst/>
          </a:prstGeom>
          <a:noFill/>
          <a:ln>
            <a:noFill/>
          </a:ln>
        </p:spPr>
      </p:pic>
      <p:grpSp>
        <p:nvGrpSpPr>
          <p:cNvPr id="346" name="Google Shape;346;p53"/>
          <p:cNvGrpSpPr/>
          <p:nvPr/>
        </p:nvGrpSpPr>
        <p:grpSpPr>
          <a:xfrm>
            <a:off x="-757869" y="-313658"/>
            <a:ext cx="2579294" cy="2056615"/>
            <a:chOff x="-1010492" y="-418210"/>
            <a:chExt cx="3439059" cy="2742153"/>
          </a:xfrm>
        </p:grpSpPr>
        <p:pic>
          <p:nvPicPr>
            <p:cNvPr id="347" name="Google Shape;347;p53"/>
            <p:cNvPicPr preferRelativeResize="0"/>
            <p:nvPr/>
          </p:nvPicPr>
          <p:blipFill rotWithShape="1">
            <a:blip r:embed="rId6">
              <a:alphaModFix/>
            </a:blip>
            <a:srcRect b="0" l="0" r="0" t="0"/>
            <a:stretch/>
          </p:blipFill>
          <p:spPr>
            <a:xfrm>
              <a:off x="-232430" y="-418210"/>
              <a:ext cx="1606243" cy="1606243"/>
            </a:xfrm>
            <a:prstGeom prst="rect">
              <a:avLst/>
            </a:prstGeom>
            <a:noFill/>
            <a:ln>
              <a:noFill/>
            </a:ln>
          </p:spPr>
        </p:pic>
        <p:pic>
          <p:nvPicPr>
            <p:cNvPr id="348" name="Google Shape;348;p53"/>
            <p:cNvPicPr preferRelativeResize="0"/>
            <p:nvPr/>
          </p:nvPicPr>
          <p:blipFill rotWithShape="1">
            <a:blip r:embed="rId7">
              <a:alphaModFix/>
            </a:blip>
            <a:srcRect b="0" l="0" r="0" t="0"/>
            <a:stretch/>
          </p:blipFill>
          <p:spPr>
            <a:xfrm rot="7200000">
              <a:off x="-738934" y="568565"/>
              <a:ext cx="1483820" cy="1483820"/>
            </a:xfrm>
            <a:prstGeom prst="rect">
              <a:avLst/>
            </a:prstGeom>
            <a:noFill/>
            <a:ln>
              <a:noFill/>
            </a:ln>
          </p:spPr>
        </p:pic>
        <p:pic>
          <p:nvPicPr>
            <p:cNvPr id="349" name="Google Shape;349;p53"/>
            <p:cNvPicPr preferRelativeResize="0"/>
            <p:nvPr/>
          </p:nvPicPr>
          <p:blipFill rotWithShape="1">
            <a:blip r:embed="rId8">
              <a:alphaModFix/>
            </a:blip>
            <a:srcRect b="0" l="0" r="0" t="0"/>
            <a:stretch/>
          </p:blipFill>
          <p:spPr>
            <a:xfrm>
              <a:off x="976068" y="-398278"/>
              <a:ext cx="1452499" cy="1452499"/>
            </a:xfrm>
            <a:prstGeom prst="rect">
              <a:avLst/>
            </a:prstGeom>
            <a:noFill/>
            <a:ln>
              <a:noFill/>
            </a:ln>
          </p:spPr>
        </p:pic>
      </p:grpSp>
      <p:pic>
        <p:nvPicPr>
          <p:cNvPr id="350" name="Google Shape;350;p53"/>
          <p:cNvPicPr preferRelativeResize="0"/>
          <p:nvPr/>
        </p:nvPicPr>
        <p:blipFill>
          <a:blip r:embed="rId9">
            <a:alphaModFix/>
          </a:blip>
          <a:stretch>
            <a:fillRect/>
          </a:stretch>
        </p:blipFill>
        <p:spPr>
          <a:xfrm>
            <a:off x="767750" y="2463725"/>
            <a:ext cx="4763825" cy="1911150"/>
          </a:xfrm>
          <a:prstGeom prst="rect">
            <a:avLst/>
          </a:prstGeom>
          <a:noFill/>
          <a:ln>
            <a:noFill/>
          </a:ln>
        </p:spPr>
      </p:pic>
      <p:pic>
        <p:nvPicPr>
          <p:cNvPr id="351" name="Google Shape;351;p53"/>
          <p:cNvPicPr preferRelativeResize="0"/>
          <p:nvPr/>
        </p:nvPicPr>
        <p:blipFill>
          <a:blip r:embed="rId9">
            <a:alphaModFix/>
          </a:blip>
          <a:stretch>
            <a:fillRect/>
          </a:stretch>
        </p:blipFill>
        <p:spPr>
          <a:xfrm>
            <a:off x="920150" y="2616125"/>
            <a:ext cx="4763825" cy="191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54"/>
          <p:cNvGrpSpPr/>
          <p:nvPr/>
        </p:nvGrpSpPr>
        <p:grpSpPr>
          <a:xfrm>
            <a:off x="6322813" y="-158597"/>
            <a:ext cx="3242701" cy="1597504"/>
            <a:chOff x="0" y="-28575"/>
            <a:chExt cx="1708123" cy="841500"/>
          </a:xfrm>
        </p:grpSpPr>
        <p:sp>
          <p:nvSpPr>
            <p:cNvPr id="357" name="Google Shape;357;p54"/>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54"/>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9" name="Google Shape;359;p54"/>
          <p:cNvSpPr txBox="1"/>
          <p:nvPr/>
        </p:nvSpPr>
        <p:spPr>
          <a:xfrm>
            <a:off x="3532197" y="771725"/>
            <a:ext cx="29799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i="0" lang="id" sz="2200" u="none" cap="none" strike="noStrike">
                <a:solidFill>
                  <a:srgbClr val="05347E"/>
                </a:solidFill>
                <a:latin typeface="Montserrat"/>
                <a:ea typeface="Montserrat"/>
                <a:cs typeface="Montserrat"/>
                <a:sym typeface="Montserrat"/>
              </a:rPr>
              <a:t>Data </a:t>
            </a:r>
            <a:r>
              <a:rPr b="1" lang="id" sz="2200">
                <a:solidFill>
                  <a:srgbClr val="05347E"/>
                </a:solidFill>
                <a:latin typeface="Montserrat"/>
                <a:ea typeface="Montserrat"/>
                <a:cs typeface="Montserrat"/>
                <a:sym typeface="Montserrat"/>
              </a:rPr>
              <a:t>Preparation</a:t>
            </a:r>
            <a:endParaRPr b="1" sz="2200">
              <a:solidFill>
                <a:srgbClr val="05347E"/>
              </a:solidFill>
              <a:latin typeface="Montserrat"/>
              <a:ea typeface="Montserrat"/>
              <a:cs typeface="Montserrat"/>
              <a:sym typeface="Montserrat"/>
            </a:endParaRPr>
          </a:p>
        </p:txBody>
      </p:sp>
      <p:sp>
        <p:nvSpPr>
          <p:cNvPr id="360" name="Google Shape;360;p54"/>
          <p:cNvSpPr txBox="1"/>
          <p:nvPr/>
        </p:nvSpPr>
        <p:spPr>
          <a:xfrm>
            <a:off x="362575" y="1742950"/>
            <a:ext cx="8278200" cy="775800"/>
          </a:xfrm>
          <a:prstGeom prst="rect">
            <a:avLst/>
          </a:prstGeom>
          <a:noFill/>
          <a:ln>
            <a:noFill/>
          </a:ln>
        </p:spPr>
        <p:txBody>
          <a:bodyPr anchorCtr="0" anchor="t" bIns="0" lIns="0" spcFirstLastPara="1" rIns="0" wrap="square" tIns="0">
            <a:spAutoFit/>
          </a:bodyPr>
          <a:lstStyle/>
          <a:p>
            <a:pPr indent="-317500" lvl="0" marL="457200" marR="0" rtl="0" algn="just">
              <a:lnSpc>
                <a:spcPct val="129996"/>
              </a:lnSpc>
              <a:spcBef>
                <a:spcPts val="0"/>
              </a:spcBef>
              <a:spcAft>
                <a:spcPts val="0"/>
              </a:spcAft>
              <a:buSzPts val="1400"/>
              <a:buFont typeface="Rubik"/>
              <a:buChar char="●"/>
            </a:pPr>
            <a:r>
              <a:rPr lang="id">
                <a:latin typeface="Rubik"/>
                <a:ea typeface="Rubik"/>
                <a:cs typeface="Rubik"/>
                <a:sym typeface="Rubik"/>
              </a:rPr>
              <a:t>Data Cleaning</a:t>
            </a:r>
            <a:endParaRPr>
              <a:latin typeface="Rubik"/>
              <a:ea typeface="Rubik"/>
              <a:cs typeface="Rubik"/>
              <a:sym typeface="Rubik"/>
            </a:endParaRPr>
          </a:p>
          <a:p>
            <a:pPr indent="0" lvl="0" marL="457200" marR="0" rtl="0" algn="just">
              <a:lnSpc>
                <a:spcPct val="129996"/>
              </a:lnSpc>
              <a:spcBef>
                <a:spcPts val="0"/>
              </a:spcBef>
              <a:spcAft>
                <a:spcPts val="0"/>
              </a:spcAft>
              <a:buNone/>
            </a:pPr>
            <a:r>
              <a:rPr lang="id">
                <a:latin typeface="Rubik"/>
                <a:ea typeface="Rubik"/>
                <a:cs typeface="Rubik"/>
                <a:sym typeface="Rubik"/>
              </a:rPr>
              <a:t>Mengedit nama kolom, menghilangkan missing value, mensinkronkan format data.</a:t>
            </a:r>
            <a:endParaRPr sz="700"/>
          </a:p>
          <a:p>
            <a:pPr indent="0" lvl="0" marL="457200" marR="0" rtl="0" algn="just">
              <a:lnSpc>
                <a:spcPct val="129996"/>
              </a:lnSpc>
              <a:spcBef>
                <a:spcPts val="0"/>
              </a:spcBef>
              <a:spcAft>
                <a:spcPts val="0"/>
              </a:spcAft>
              <a:buNone/>
            </a:pPr>
            <a:r>
              <a:t/>
            </a:r>
            <a:endParaRPr>
              <a:latin typeface="Rubik"/>
              <a:ea typeface="Rubik"/>
              <a:cs typeface="Rubik"/>
              <a:sym typeface="Rubik"/>
            </a:endParaRPr>
          </a:p>
        </p:txBody>
      </p:sp>
      <p:sp>
        <p:nvSpPr>
          <p:cNvPr id="361" name="Google Shape;361;p54"/>
          <p:cNvSpPr/>
          <p:nvPr/>
        </p:nvSpPr>
        <p:spPr>
          <a:xfrm>
            <a:off x="2555370" y="657462"/>
            <a:ext cx="893085" cy="781450"/>
          </a:xfrm>
          <a:custGeom>
            <a:rect b="b" l="l" r="r" t="t"/>
            <a:pathLst>
              <a:path extrusionOk="0" h="1562899" w="1786170">
                <a:moveTo>
                  <a:pt x="0" y="0"/>
                </a:moveTo>
                <a:lnTo>
                  <a:pt x="1786169" y="0"/>
                </a:lnTo>
                <a:lnTo>
                  <a:pt x="1786169" y="1562899"/>
                </a:lnTo>
                <a:lnTo>
                  <a:pt x="0" y="1562899"/>
                </a:lnTo>
                <a:lnTo>
                  <a:pt x="0" y="0"/>
                </a:lnTo>
                <a:close/>
              </a:path>
            </a:pathLst>
          </a:custGeom>
          <a:blipFill rotWithShape="1">
            <a:blip r:embed="rId3">
              <a:alphaModFix/>
            </a:blip>
            <a:stretch>
              <a:fillRect b="0" l="0" r="0" t="0"/>
            </a:stretch>
          </a:blipFill>
          <a:ln>
            <a:noFill/>
          </a:ln>
        </p:spPr>
      </p:sp>
      <p:pic>
        <p:nvPicPr>
          <p:cNvPr id="362" name="Google Shape;362;p54"/>
          <p:cNvPicPr preferRelativeResize="0"/>
          <p:nvPr/>
        </p:nvPicPr>
        <p:blipFill rotWithShape="1">
          <a:blip r:embed="rId4">
            <a:alphaModFix/>
          </a:blip>
          <a:srcRect b="0" l="0" r="0" t="0"/>
          <a:stretch/>
        </p:blipFill>
        <p:spPr>
          <a:xfrm>
            <a:off x="6512031" y="-6"/>
            <a:ext cx="847722" cy="451962"/>
          </a:xfrm>
          <a:prstGeom prst="rect">
            <a:avLst/>
          </a:prstGeom>
          <a:noFill/>
          <a:ln>
            <a:noFill/>
          </a:ln>
        </p:spPr>
      </p:pic>
      <p:pic>
        <p:nvPicPr>
          <p:cNvPr id="363" name="Google Shape;363;p54"/>
          <p:cNvPicPr preferRelativeResize="0"/>
          <p:nvPr/>
        </p:nvPicPr>
        <p:blipFill rotWithShape="1">
          <a:blip r:embed="rId5">
            <a:alphaModFix/>
          </a:blip>
          <a:srcRect b="0" l="0" r="0" t="0"/>
          <a:stretch/>
        </p:blipFill>
        <p:spPr>
          <a:xfrm>
            <a:off x="7772384" y="94292"/>
            <a:ext cx="1044416" cy="263366"/>
          </a:xfrm>
          <a:prstGeom prst="rect">
            <a:avLst/>
          </a:prstGeom>
          <a:noFill/>
          <a:ln>
            <a:noFill/>
          </a:ln>
        </p:spPr>
      </p:pic>
      <p:grpSp>
        <p:nvGrpSpPr>
          <p:cNvPr id="364" name="Google Shape;364;p54"/>
          <p:cNvGrpSpPr/>
          <p:nvPr/>
        </p:nvGrpSpPr>
        <p:grpSpPr>
          <a:xfrm>
            <a:off x="-757869" y="-313658"/>
            <a:ext cx="2579294" cy="2056615"/>
            <a:chOff x="-1010492" y="-418210"/>
            <a:chExt cx="3439059" cy="2742153"/>
          </a:xfrm>
        </p:grpSpPr>
        <p:pic>
          <p:nvPicPr>
            <p:cNvPr id="365" name="Google Shape;365;p54"/>
            <p:cNvPicPr preferRelativeResize="0"/>
            <p:nvPr/>
          </p:nvPicPr>
          <p:blipFill rotWithShape="1">
            <a:blip r:embed="rId6">
              <a:alphaModFix/>
            </a:blip>
            <a:srcRect b="0" l="0" r="0" t="0"/>
            <a:stretch/>
          </p:blipFill>
          <p:spPr>
            <a:xfrm>
              <a:off x="-232430" y="-418210"/>
              <a:ext cx="1606243" cy="1606243"/>
            </a:xfrm>
            <a:prstGeom prst="rect">
              <a:avLst/>
            </a:prstGeom>
            <a:noFill/>
            <a:ln>
              <a:noFill/>
            </a:ln>
          </p:spPr>
        </p:pic>
        <p:pic>
          <p:nvPicPr>
            <p:cNvPr id="366" name="Google Shape;366;p54"/>
            <p:cNvPicPr preferRelativeResize="0"/>
            <p:nvPr/>
          </p:nvPicPr>
          <p:blipFill rotWithShape="1">
            <a:blip r:embed="rId7">
              <a:alphaModFix/>
            </a:blip>
            <a:srcRect b="0" l="0" r="0" t="0"/>
            <a:stretch/>
          </p:blipFill>
          <p:spPr>
            <a:xfrm rot="7200000">
              <a:off x="-738934" y="568565"/>
              <a:ext cx="1483820" cy="1483820"/>
            </a:xfrm>
            <a:prstGeom prst="rect">
              <a:avLst/>
            </a:prstGeom>
            <a:noFill/>
            <a:ln>
              <a:noFill/>
            </a:ln>
          </p:spPr>
        </p:pic>
        <p:pic>
          <p:nvPicPr>
            <p:cNvPr id="367" name="Google Shape;367;p54"/>
            <p:cNvPicPr preferRelativeResize="0"/>
            <p:nvPr/>
          </p:nvPicPr>
          <p:blipFill rotWithShape="1">
            <a:blip r:embed="rId8">
              <a:alphaModFix/>
            </a:blip>
            <a:srcRect b="0" l="0" r="0" t="0"/>
            <a:stretch/>
          </p:blipFill>
          <p:spPr>
            <a:xfrm>
              <a:off x="976068" y="-398278"/>
              <a:ext cx="1452499" cy="1452499"/>
            </a:xfrm>
            <a:prstGeom prst="rect">
              <a:avLst/>
            </a:prstGeom>
            <a:noFill/>
            <a:ln>
              <a:noFill/>
            </a:ln>
          </p:spPr>
        </p:pic>
      </p:grpSp>
      <p:pic>
        <p:nvPicPr>
          <p:cNvPr id="368" name="Google Shape;368;p54"/>
          <p:cNvPicPr preferRelativeResize="0"/>
          <p:nvPr/>
        </p:nvPicPr>
        <p:blipFill>
          <a:blip r:embed="rId9">
            <a:alphaModFix/>
          </a:blip>
          <a:stretch>
            <a:fillRect/>
          </a:stretch>
        </p:blipFill>
        <p:spPr>
          <a:xfrm>
            <a:off x="814200" y="2518750"/>
            <a:ext cx="2205513" cy="2319950"/>
          </a:xfrm>
          <a:prstGeom prst="rect">
            <a:avLst/>
          </a:prstGeom>
          <a:noFill/>
          <a:ln>
            <a:noFill/>
          </a:ln>
        </p:spPr>
      </p:pic>
      <p:pic>
        <p:nvPicPr>
          <p:cNvPr id="369" name="Google Shape;369;p54"/>
          <p:cNvPicPr preferRelativeResize="0"/>
          <p:nvPr/>
        </p:nvPicPr>
        <p:blipFill>
          <a:blip r:embed="rId10">
            <a:alphaModFix/>
          </a:blip>
          <a:stretch>
            <a:fillRect/>
          </a:stretch>
        </p:blipFill>
        <p:spPr>
          <a:xfrm>
            <a:off x="3238125" y="2571746"/>
            <a:ext cx="5578676" cy="553950"/>
          </a:xfrm>
          <a:prstGeom prst="rect">
            <a:avLst/>
          </a:prstGeom>
          <a:noFill/>
          <a:ln>
            <a:noFill/>
          </a:ln>
        </p:spPr>
      </p:pic>
      <p:pic>
        <p:nvPicPr>
          <p:cNvPr id="370" name="Google Shape;370;p54"/>
          <p:cNvPicPr preferRelativeResize="0"/>
          <p:nvPr/>
        </p:nvPicPr>
        <p:blipFill>
          <a:blip r:embed="rId11">
            <a:alphaModFix/>
          </a:blip>
          <a:stretch>
            <a:fillRect/>
          </a:stretch>
        </p:blipFill>
        <p:spPr>
          <a:xfrm>
            <a:off x="3288213" y="3243271"/>
            <a:ext cx="1881245" cy="17130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55"/>
          <p:cNvGrpSpPr/>
          <p:nvPr/>
        </p:nvGrpSpPr>
        <p:grpSpPr>
          <a:xfrm>
            <a:off x="6322813" y="-158597"/>
            <a:ext cx="3242701" cy="1597504"/>
            <a:chOff x="0" y="-28575"/>
            <a:chExt cx="1708123" cy="841500"/>
          </a:xfrm>
        </p:grpSpPr>
        <p:sp>
          <p:nvSpPr>
            <p:cNvPr id="376" name="Google Shape;376;p55"/>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7" name="Google Shape;377;p55"/>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78" name="Google Shape;378;p55"/>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379" name="Google Shape;379;p55"/>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pic>
        <p:nvPicPr>
          <p:cNvPr id="380" name="Google Shape;380;p55"/>
          <p:cNvPicPr preferRelativeResize="0"/>
          <p:nvPr/>
        </p:nvPicPr>
        <p:blipFill>
          <a:blip r:embed="rId5">
            <a:alphaModFix/>
          </a:blip>
          <a:stretch>
            <a:fillRect/>
          </a:stretch>
        </p:blipFill>
        <p:spPr>
          <a:xfrm>
            <a:off x="329025" y="495225"/>
            <a:ext cx="8578776" cy="4570874"/>
          </a:xfrm>
          <a:prstGeom prst="rect">
            <a:avLst/>
          </a:prstGeom>
          <a:noFill/>
          <a:ln>
            <a:noFill/>
          </a:ln>
        </p:spPr>
      </p:pic>
      <p:sp>
        <p:nvSpPr>
          <p:cNvPr id="381" name="Google Shape;381;p55"/>
          <p:cNvSpPr txBox="1"/>
          <p:nvPr/>
        </p:nvSpPr>
        <p:spPr>
          <a:xfrm>
            <a:off x="329035" y="156530"/>
            <a:ext cx="23178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lang="id" sz="2200">
                <a:solidFill>
                  <a:srgbClr val="05347E"/>
                </a:solidFill>
                <a:latin typeface="Montserrat"/>
                <a:ea typeface="Montserrat"/>
                <a:cs typeface="Montserrat"/>
                <a:sym typeface="Montserrat"/>
              </a:rPr>
              <a:t>Analisa Data</a:t>
            </a:r>
            <a:endParaRPr sz="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56"/>
          <p:cNvGrpSpPr/>
          <p:nvPr/>
        </p:nvGrpSpPr>
        <p:grpSpPr>
          <a:xfrm>
            <a:off x="6322813" y="-158597"/>
            <a:ext cx="3242701" cy="1597504"/>
            <a:chOff x="0" y="-28575"/>
            <a:chExt cx="1708123" cy="841500"/>
          </a:xfrm>
        </p:grpSpPr>
        <p:sp>
          <p:nvSpPr>
            <p:cNvPr id="387" name="Google Shape;387;p56"/>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8" name="Google Shape;388;p56"/>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89" name="Google Shape;389;p56"/>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390" name="Google Shape;390;p56"/>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sp>
        <p:nvSpPr>
          <p:cNvPr id="391" name="Google Shape;391;p56"/>
          <p:cNvSpPr/>
          <p:nvPr/>
        </p:nvSpPr>
        <p:spPr>
          <a:xfrm>
            <a:off x="0" y="0"/>
            <a:ext cx="4663800" cy="5143500"/>
          </a:xfrm>
          <a:prstGeom prst="rect">
            <a:avLst/>
          </a:prstGeom>
          <a:solidFill>
            <a:srgbClr val="1D388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392" name="Google Shape;392;p56"/>
          <p:cNvCxnSpPr/>
          <p:nvPr/>
        </p:nvCxnSpPr>
        <p:spPr>
          <a:xfrm>
            <a:off x="514350" y="914400"/>
            <a:ext cx="3324300" cy="0"/>
          </a:xfrm>
          <a:prstGeom prst="straightConnector1">
            <a:avLst/>
          </a:prstGeom>
          <a:noFill/>
          <a:ln cap="flat" cmpd="sng" w="47625">
            <a:solidFill>
              <a:srgbClr val="FFFFFF"/>
            </a:solidFill>
            <a:prstDash val="solid"/>
            <a:round/>
            <a:headEnd len="sm" w="sm" type="none"/>
            <a:tailEnd len="sm" w="sm" type="none"/>
          </a:ln>
        </p:spPr>
      </p:cxnSp>
      <p:sp>
        <p:nvSpPr>
          <p:cNvPr id="393" name="Google Shape;393;p56"/>
          <p:cNvSpPr/>
          <p:nvPr/>
        </p:nvSpPr>
        <p:spPr>
          <a:xfrm>
            <a:off x="2726252" y="1552120"/>
            <a:ext cx="860076" cy="862231"/>
          </a:xfrm>
          <a:custGeom>
            <a:rect b="b" l="l" r="r" t="t"/>
            <a:pathLst>
              <a:path extrusionOk="0" h="1724462" w="1720151">
                <a:moveTo>
                  <a:pt x="0" y="0"/>
                </a:moveTo>
                <a:lnTo>
                  <a:pt x="1720151" y="0"/>
                </a:lnTo>
                <a:lnTo>
                  <a:pt x="1720151" y="1724462"/>
                </a:lnTo>
                <a:lnTo>
                  <a:pt x="0" y="1724462"/>
                </a:lnTo>
                <a:lnTo>
                  <a:pt x="0" y="0"/>
                </a:lnTo>
                <a:close/>
              </a:path>
            </a:pathLst>
          </a:custGeom>
          <a:blipFill rotWithShape="1">
            <a:blip r:embed="rId5">
              <a:alphaModFix/>
            </a:blip>
            <a:stretch>
              <a:fillRect b="0" l="0" r="0" t="0"/>
            </a:stretch>
          </a:blipFill>
          <a:ln>
            <a:noFill/>
          </a:ln>
        </p:spPr>
      </p:sp>
      <p:sp>
        <p:nvSpPr>
          <p:cNvPr id="394" name="Google Shape;394;p56"/>
          <p:cNvSpPr txBox="1"/>
          <p:nvPr/>
        </p:nvSpPr>
        <p:spPr>
          <a:xfrm>
            <a:off x="483325" y="1725413"/>
            <a:ext cx="2457900" cy="1015800"/>
          </a:xfrm>
          <a:prstGeom prst="rect">
            <a:avLst/>
          </a:prstGeom>
          <a:noFill/>
          <a:ln>
            <a:noFill/>
          </a:ln>
        </p:spPr>
        <p:txBody>
          <a:bodyPr anchorCtr="0" anchor="t" bIns="0" lIns="0" spcFirstLastPara="1" rIns="0" wrap="square" tIns="0">
            <a:spAutoFit/>
          </a:bodyPr>
          <a:lstStyle/>
          <a:p>
            <a:pPr indent="0" lvl="0" marL="0" marR="0" rtl="0" algn="l">
              <a:lnSpc>
                <a:spcPct val="119993"/>
              </a:lnSpc>
              <a:spcBef>
                <a:spcPts val="0"/>
              </a:spcBef>
              <a:spcAft>
                <a:spcPts val="0"/>
              </a:spcAft>
              <a:buNone/>
            </a:pPr>
            <a:r>
              <a:rPr b="1" lang="id" sz="3000">
                <a:solidFill>
                  <a:srgbClr val="FFFFFF"/>
                </a:solidFill>
                <a:latin typeface="Rubik"/>
                <a:ea typeface="Rubik"/>
                <a:cs typeface="Rubik"/>
                <a:sym typeface="Rubik"/>
              </a:rPr>
              <a:t>Data </a:t>
            </a:r>
            <a:r>
              <a:rPr b="1" i="0" lang="id" sz="3000" u="none" cap="none" strike="noStrike">
                <a:solidFill>
                  <a:srgbClr val="FFFFFF"/>
                </a:solidFill>
                <a:latin typeface="Rubik"/>
                <a:ea typeface="Rubik"/>
                <a:cs typeface="Rubik"/>
                <a:sym typeface="Rubik"/>
              </a:rPr>
              <a:t>Modelling</a:t>
            </a:r>
            <a:endParaRPr sz="3000"/>
          </a:p>
        </p:txBody>
      </p:sp>
      <p:sp>
        <p:nvSpPr>
          <p:cNvPr id="395" name="Google Shape;395;p56"/>
          <p:cNvSpPr txBox="1"/>
          <p:nvPr/>
        </p:nvSpPr>
        <p:spPr>
          <a:xfrm>
            <a:off x="443750" y="3700333"/>
            <a:ext cx="4180500" cy="369300"/>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lang="id" sz="2400">
                <a:solidFill>
                  <a:srgbClr val="FFFFFF"/>
                </a:solidFill>
                <a:latin typeface="Rubik"/>
                <a:ea typeface="Rubik"/>
                <a:cs typeface="Rubik"/>
                <a:sym typeface="Rubik"/>
              </a:rPr>
              <a:t>Algoritma : XGboost</a:t>
            </a:r>
            <a:endParaRPr sz="2400"/>
          </a:p>
        </p:txBody>
      </p:sp>
      <p:sp>
        <p:nvSpPr>
          <p:cNvPr id="396" name="Google Shape;396;p56"/>
          <p:cNvSpPr txBox="1"/>
          <p:nvPr/>
        </p:nvSpPr>
        <p:spPr>
          <a:xfrm>
            <a:off x="4812800" y="876600"/>
            <a:ext cx="4102500" cy="3528000"/>
          </a:xfrm>
          <a:prstGeom prst="rect">
            <a:avLst/>
          </a:prstGeom>
          <a:noFill/>
          <a:ln>
            <a:noFill/>
          </a:ln>
        </p:spPr>
        <p:txBody>
          <a:bodyPr anchorCtr="0" anchor="t" bIns="0" lIns="0" spcFirstLastPara="1" rIns="0" wrap="square" tIns="0">
            <a:spAutoFit/>
          </a:bodyPr>
          <a:lstStyle/>
          <a:p>
            <a:pPr indent="0" lvl="0" marL="0" marR="0" rtl="0" algn="just">
              <a:lnSpc>
                <a:spcPct val="120004"/>
              </a:lnSpc>
              <a:spcBef>
                <a:spcPts val="0"/>
              </a:spcBef>
              <a:spcAft>
                <a:spcPts val="0"/>
              </a:spcAft>
              <a:buNone/>
            </a:pPr>
            <a:r>
              <a:rPr lang="id" sz="1600">
                <a:latin typeface="Rubik"/>
                <a:ea typeface="Rubik"/>
                <a:cs typeface="Rubik"/>
                <a:sym typeface="Rubik"/>
              </a:rPr>
              <a:t>Algoritma yang dikembangkan dari gradient boosting. Gradient boosting merupakan </a:t>
            </a:r>
            <a:r>
              <a:rPr lang="id" sz="1600">
                <a:solidFill>
                  <a:srgbClr val="FF0000"/>
                </a:solidFill>
                <a:latin typeface="Rubik"/>
                <a:ea typeface="Rubik"/>
                <a:cs typeface="Rubik"/>
                <a:sym typeface="Rubik"/>
              </a:rPr>
              <a:t>algoritma yang dapat menemukan solusi yang optimal untuk berbagai masalah khususnya pada regresi</a:t>
            </a:r>
            <a:r>
              <a:rPr lang="id" sz="1600">
                <a:latin typeface="Rubik"/>
                <a:ea typeface="Rubik"/>
                <a:cs typeface="Rubik"/>
                <a:sym typeface="Rubik"/>
              </a:rPr>
              <a:t>, klasifikasi dan ranking. XGBoost menggunakan model yang lebih teratur untuk membangun struktur pohon regresi, sehingga </a:t>
            </a:r>
            <a:r>
              <a:rPr lang="id" sz="1600">
                <a:solidFill>
                  <a:srgbClr val="E04F32"/>
                </a:solidFill>
                <a:latin typeface="Rubik"/>
                <a:ea typeface="Rubik"/>
                <a:cs typeface="Rubik"/>
                <a:sym typeface="Rubik"/>
              </a:rPr>
              <a:t>dapat memberikan kinerja yang lebih baik dan mampu mengurangi kompleksitas model untuk menghindari overfitting.</a:t>
            </a:r>
            <a:endParaRPr sz="1600">
              <a:solidFill>
                <a:srgbClr val="E04F32"/>
              </a:solidFill>
              <a:latin typeface="Rubik"/>
              <a:ea typeface="Rubik"/>
              <a:cs typeface="Rubik"/>
              <a:sym typeface="Rubik"/>
            </a:endParaRPr>
          </a:p>
          <a:p>
            <a:pPr indent="0" lvl="0" marL="0" marR="0" rtl="0" algn="ctr">
              <a:lnSpc>
                <a:spcPct val="120004"/>
              </a:lnSpc>
              <a:spcBef>
                <a:spcPts val="0"/>
              </a:spcBef>
              <a:spcAft>
                <a:spcPts val="0"/>
              </a:spcAft>
              <a:buNone/>
            </a:pPr>
            <a:r>
              <a:t/>
            </a:r>
            <a:endParaRPr sz="1800">
              <a:latin typeface="Rubik"/>
              <a:ea typeface="Rubik"/>
              <a:cs typeface="Rubik"/>
              <a:sym typeface="Rubik"/>
            </a:endParaRPr>
          </a:p>
        </p:txBody>
      </p:sp>
      <p:grpSp>
        <p:nvGrpSpPr>
          <p:cNvPr id="397" name="Google Shape;397;p56"/>
          <p:cNvGrpSpPr/>
          <p:nvPr/>
        </p:nvGrpSpPr>
        <p:grpSpPr>
          <a:xfrm>
            <a:off x="-757869" y="-313658"/>
            <a:ext cx="2579294" cy="2056615"/>
            <a:chOff x="-1010492" y="-418210"/>
            <a:chExt cx="3439059" cy="2742153"/>
          </a:xfrm>
        </p:grpSpPr>
        <p:pic>
          <p:nvPicPr>
            <p:cNvPr id="398" name="Google Shape;398;p56"/>
            <p:cNvPicPr preferRelativeResize="0"/>
            <p:nvPr/>
          </p:nvPicPr>
          <p:blipFill rotWithShape="1">
            <a:blip r:embed="rId6">
              <a:alphaModFix/>
            </a:blip>
            <a:srcRect b="0" l="0" r="0" t="0"/>
            <a:stretch/>
          </p:blipFill>
          <p:spPr>
            <a:xfrm>
              <a:off x="-232430" y="-418210"/>
              <a:ext cx="1606243" cy="1606243"/>
            </a:xfrm>
            <a:prstGeom prst="rect">
              <a:avLst/>
            </a:prstGeom>
            <a:noFill/>
            <a:ln>
              <a:noFill/>
            </a:ln>
          </p:spPr>
        </p:pic>
        <p:pic>
          <p:nvPicPr>
            <p:cNvPr id="399" name="Google Shape;399;p56"/>
            <p:cNvPicPr preferRelativeResize="0"/>
            <p:nvPr/>
          </p:nvPicPr>
          <p:blipFill rotWithShape="1">
            <a:blip r:embed="rId7">
              <a:alphaModFix/>
            </a:blip>
            <a:srcRect b="0" l="0" r="0" t="0"/>
            <a:stretch/>
          </p:blipFill>
          <p:spPr>
            <a:xfrm rot="7200000">
              <a:off x="-738934" y="568565"/>
              <a:ext cx="1483820" cy="1483820"/>
            </a:xfrm>
            <a:prstGeom prst="rect">
              <a:avLst/>
            </a:prstGeom>
            <a:noFill/>
            <a:ln>
              <a:noFill/>
            </a:ln>
          </p:spPr>
        </p:pic>
        <p:pic>
          <p:nvPicPr>
            <p:cNvPr id="400" name="Google Shape;400;p56"/>
            <p:cNvPicPr preferRelativeResize="0"/>
            <p:nvPr/>
          </p:nvPicPr>
          <p:blipFill rotWithShape="1">
            <a:blip r:embed="rId8">
              <a:alphaModFix/>
            </a:blip>
            <a:srcRect b="0" l="0" r="0" t="0"/>
            <a:stretch/>
          </p:blipFill>
          <p:spPr>
            <a:xfrm>
              <a:off x="976068" y="-398278"/>
              <a:ext cx="1452499" cy="145249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7"/>
          <p:cNvPicPr preferRelativeResize="0"/>
          <p:nvPr/>
        </p:nvPicPr>
        <p:blipFill>
          <a:blip r:embed="rId3">
            <a:alphaModFix/>
          </a:blip>
          <a:stretch>
            <a:fillRect/>
          </a:stretch>
        </p:blipFill>
        <p:spPr>
          <a:xfrm>
            <a:off x="1342325" y="246300"/>
            <a:ext cx="5082197" cy="4838701"/>
          </a:xfrm>
          <a:prstGeom prst="rect">
            <a:avLst/>
          </a:prstGeom>
          <a:noFill/>
          <a:ln>
            <a:noFill/>
          </a:ln>
        </p:spPr>
      </p:pic>
      <p:grpSp>
        <p:nvGrpSpPr>
          <p:cNvPr id="406" name="Google Shape;406;p57"/>
          <p:cNvGrpSpPr/>
          <p:nvPr/>
        </p:nvGrpSpPr>
        <p:grpSpPr>
          <a:xfrm>
            <a:off x="-757869" y="-313658"/>
            <a:ext cx="2579294" cy="2056615"/>
            <a:chOff x="-1010492" y="-418210"/>
            <a:chExt cx="3439059" cy="2742153"/>
          </a:xfrm>
        </p:grpSpPr>
        <p:pic>
          <p:nvPicPr>
            <p:cNvPr id="407" name="Google Shape;407;p57"/>
            <p:cNvPicPr preferRelativeResize="0"/>
            <p:nvPr/>
          </p:nvPicPr>
          <p:blipFill rotWithShape="1">
            <a:blip r:embed="rId4">
              <a:alphaModFix/>
            </a:blip>
            <a:srcRect b="0" l="0" r="0" t="0"/>
            <a:stretch/>
          </p:blipFill>
          <p:spPr>
            <a:xfrm>
              <a:off x="-232430" y="-418210"/>
              <a:ext cx="1606243" cy="1606243"/>
            </a:xfrm>
            <a:prstGeom prst="rect">
              <a:avLst/>
            </a:prstGeom>
            <a:noFill/>
            <a:ln>
              <a:noFill/>
            </a:ln>
          </p:spPr>
        </p:pic>
        <p:pic>
          <p:nvPicPr>
            <p:cNvPr id="408" name="Google Shape;408;p57"/>
            <p:cNvPicPr preferRelativeResize="0"/>
            <p:nvPr/>
          </p:nvPicPr>
          <p:blipFill rotWithShape="1">
            <a:blip r:embed="rId5">
              <a:alphaModFix/>
            </a:blip>
            <a:srcRect b="0" l="0" r="0" t="0"/>
            <a:stretch/>
          </p:blipFill>
          <p:spPr>
            <a:xfrm rot="7200000">
              <a:off x="-738934" y="568565"/>
              <a:ext cx="1483820" cy="1483820"/>
            </a:xfrm>
            <a:prstGeom prst="rect">
              <a:avLst/>
            </a:prstGeom>
            <a:noFill/>
            <a:ln>
              <a:noFill/>
            </a:ln>
          </p:spPr>
        </p:pic>
        <p:pic>
          <p:nvPicPr>
            <p:cNvPr id="409" name="Google Shape;409;p57"/>
            <p:cNvPicPr preferRelativeResize="0"/>
            <p:nvPr/>
          </p:nvPicPr>
          <p:blipFill rotWithShape="1">
            <a:blip r:embed="rId6">
              <a:alphaModFix/>
            </a:blip>
            <a:srcRect b="0" l="0" r="0" t="0"/>
            <a:stretch/>
          </p:blipFill>
          <p:spPr>
            <a:xfrm>
              <a:off x="976068" y="-398278"/>
              <a:ext cx="1452499" cy="1452499"/>
            </a:xfrm>
            <a:prstGeom prst="rect">
              <a:avLst/>
            </a:prstGeom>
            <a:noFill/>
            <a:ln>
              <a:noFill/>
            </a:ln>
          </p:spPr>
        </p:pic>
      </p:grpSp>
      <p:grpSp>
        <p:nvGrpSpPr>
          <p:cNvPr id="410" name="Google Shape;410;p57"/>
          <p:cNvGrpSpPr/>
          <p:nvPr/>
        </p:nvGrpSpPr>
        <p:grpSpPr>
          <a:xfrm>
            <a:off x="6322813" y="-158597"/>
            <a:ext cx="3242701" cy="1597504"/>
            <a:chOff x="0" y="-28575"/>
            <a:chExt cx="1708123" cy="841500"/>
          </a:xfrm>
        </p:grpSpPr>
        <p:sp>
          <p:nvSpPr>
            <p:cNvPr id="411" name="Google Shape;411;p57"/>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2" name="Google Shape;412;p57"/>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13" name="Google Shape;413;p57"/>
          <p:cNvPicPr preferRelativeResize="0"/>
          <p:nvPr/>
        </p:nvPicPr>
        <p:blipFill rotWithShape="1">
          <a:blip r:embed="rId7">
            <a:alphaModFix/>
          </a:blip>
          <a:srcRect b="0" l="0" r="0" t="0"/>
          <a:stretch/>
        </p:blipFill>
        <p:spPr>
          <a:xfrm>
            <a:off x="6512031" y="-6"/>
            <a:ext cx="847722" cy="451962"/>
          </a:xfrm>
          <a:prstGeom prst="rect">
            <a:avLst/>
          </a:prstGeom>
          <a:noFill/>
          <a:ln>
            <a:noFill/>
          </a:ln>
        </p:spPr>
      </p:pic>
      <p:pic>
        <p:nvPicPr>
          <p:cNvPr id="414" name="Google Shape;414;p57"/>
          <p:cNvPicPr preferRelativeResize="0"/>
          <p:nvPr/>
        </p:nvPicPr>
        <p:blipFill rotWithShape="1">
          <a:blip r:embed="rId8">
            <a:alphaModFix/>
          </a:blip>
          <a:srcRect b="0" l="0" r="0" t="0"/>
          <a:stretch/>
        </p:blipFill>
        <p:spPr>
          <a:xfrm>
            <a:off x="7772384" y="94292"/>
            <a:ext cx="1044416" cy="263366"/>
          </a:xfrm>
          <a:prstGeom prst="rect">
            <a:avLst/>
          </a:prstGeom>
          <a:noFill/>
          <a:ln>
            <a:noFill/>
          </a:ln>
        </p:spPr>
      </p:pic>
      <p:sp>
        <p:nvSpPr>
          <p:cNvPr id="415" name="Google Shape;415;p57"/>
          <p:cNvSpPr txBox="1"/>
          <p:nvPr/>
        </p:nvSpPr>
        <p:spPr>
          <a:xfrm>
            <a:off x="2806750" y="-35625"/>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0013"/>
              </a:lnSpc>
              <a:spcBef>
                <a:spcPts val="0"/>
              </a:spcBef>
              <a:spcAft>
                <a:spcPts val="0"/>
              </a:spcAft>
              <a:buNone/>
            </a:pPr>
            <a:r>
              <a:rPr b="1" lang="id" sz="2200">
                <a:solidFill>
                  <a:srgbClr val="05347E"/>
                </a:solidFill>
                <a:latin typeface="Montserrat"/>
                <a:ea typeface="Montserrat"/>
                <a:cs typeface="Montserrat"/>
                <a:sym typeface="Montserrat"/>
              </a:rPr>
              <a:t>Korelasi Variabel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grpSp>
        <p:nvGrpSpPr>
          <p:cNvPr id="420" name="Google Shape;420;p58"/>
          <p:cNvGrpSpPr/>
          <p:nvPr/>
        </p:nvGrpSpPr>
        <p:grpSpPr>
          <a:xfrm>
            <a:off x="6322813" y="-158597"/>
            <a:ext cx="3242701" cy="1597504"/>
            <a:chOff x="0" y="-28575"/>
            <a:chExt cx="1708123" cy="841500"/>
          </a:xfrm>
        </p:grpSpPr>
        <p:sp>
          <p:nvSpPr>
            <p:cNvPr id="421" name="Google Shape;421;p58"/>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2" name="Google Shape;422;p58"/>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23" name="Google Shape;423;p58"/>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424" name="Google Shape;424;p58"/>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sp>
        <p:nvSpPr>
          <p:cNvPr id="425" name="Google Shape;425;p58"/>
          <p:cNvSpPr txBox="1"/>
          <p:nvPr/>
        </p:nvSpPr>
        <p:spPr>
          <a:xfrm>
            <a:off x="1810863" y="742750"/>
            <a:ext cx="1044300" cy="1692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100">
                <a:solidFill>
                  <a:srgbClr val="FFFFFF"/>
                </a:solidFill>
                <a:latin typeface="Rubik"/>
                <a:ea typeface="Rubik"/>
                <a:cs typeface="Rubik"/>
                <a:sym typeface="Rubik"/>
              </a:rPr>
              <a:t>XGBOOST</a:t>
            </a:r>
            <a:endParaRPr b="1" i="0" sz="1100" u="none" cap="none" strike="noStrike">
              <a:solidFill>
                <a:srgbClr val="FFFFFF"/>
              </a:solidFill>
              <a:latin typeface="Rubik"/>
              <a:ea typeface="Rubik"/>
              <a:cs typeface="Rubik"/>
              <a:sym typeface="Rubik"/>
            </a:endParaRPr>
          </a:p>
        </p:txBody>
      </p:sp>
      <p:grpSp>
        <p:nvGrpSpPr>
          <p:cNvPr id="426" name="Google Shape;426;p58"/>
          <p:cNvGrpSpPr/>
          <p:nvPr/>
        </p:nvGrpSpPr>
        <p:grpSpPr>
          <a:xfrm>
            <a:off x="460826" y="587475"/>
            <a:ext cx="2838046" cy="874487"/>
            <a:chOff x="0" y="-28575"/>
            <a:chExt cx="1708123" cy="841500"/>
          </a:xfrm>
        </p:grpSpPr>
        <p:sp>
          <p:nvSpPr>
            <p:cNvPr id="427" name="Google Shape;427;p58"/>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8" name="Google Shape;428;p58"/>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29" name="Google Shape;429;p58"/>
          <p:cNvSpPr txBox="1"/>
          <p:nvPr/>
        </p:nvSpPr>
        <p:spPr>
          <a:xfrm>
            <a:off x="320156" y="727300"/>
            <a:ext cx="3119400" cy="2001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300">
                <a:solidFill>
                  <a:srgbClr val="FFFFFF"/>
                </a:solidFill>
                <a:latin typeface="Rubik"/>
                <a:ea typeface="Rubik"/>
                <a:cs typeface="Rubik"/>
                <a:sym typeface="Rubik"/>
              </a:rPr>
              <a:t>IMPLEMENTASI MODEL </a:t>
            </a:r>
            <a:r>
              <a:rPr b="1" lang="id" sz="1300">
                <a:solidFill>
                  <a:srgbClr val="FFFFFF"/>
                </a:solidFill>
                <a:latin typeface="Rubik"/>
                <a:ea typeface="Rubik"/>
                <a:cs typeface="Rubik"/>
                <a:sym typeface="Rubik"/>
              </a:rPr>
              <a:t>XGBOOST</a:t>
            </a:r>
            <a:endParaRPr b="1" i="0" sz="1300" u="none" cap="none" strike="noStrike">
              <a:solidFill>
                <a:srgbClr val="FFFFFF"/>
              </a:solidFill>
              <a:latin typeface="Rubik"/>
              <a:ea typeface="Rubik"/>
              <a:cs typeface="Rubik"/>
              <a:sym typeface="Rubik"/>
            </a:endParaRPr>
          </a:p>
        </p:txBody>
      </p:sp>
      <p:sp>
        <p:nvSpPr>
          <p:cNvPr id="430" name="Google Shape;430;p58"/>
          <p:cNvSpPr txBox="1"/>
          <p:nvPr/>
        </p:nvSpPr>
        <p:spPr>
          <a:xfrm>
            <a:off x="502734" y="1134100"/>
            <a:ext cx="1788900" cy="2001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300">
                <a:solidFill>
                  <a:schemeClr val="dk2"/>
                </a:solidFill>
                <a:latin typeface="Rubik"/>
                <a:ea typeface="Rubik"/>
                <a:cs typeface="Rubik"/>
                <a:sym typeface="Rubik"/>
              </a:rPr>
              <a:t>Data yang digunakan </a:t>
            </a:r>
            <a:endParaRPr b="1" i="0" sz="1300" u="none" cap="none" strike="noStrike">
              <a:solidFill>
                <a:schemeClr val="dk2"/>
              </a:solidFill>
              <a:latin typeface="Rubik"/>
              <a:ea typeface="Rubik"/>
              <a:cs typeface="Rubik"/>
              <a:sym typeface="Rubik"/>
            </a:endParaRPr>
          </a:p>
        </p:txBody>
      </p:sp>
      <p:sp>
        <p:nvSpPr>
          <p:cNvPr id="431" name="Google Shape;431;p58"/>
          <p:cNvSpPr txBox="1"/>
          <p:nvPr/>
        </p:nvSpPr>
        <p:spPr>
          <a:xfrm>
            <a:off x="0" y="1334200"/>
            <a:ext cx="8401800" cy="648000"/>
          </a:xfrm>
          <a:prstGeom prst="rect">
            <a:avLst/>
          </a:prstGeom>
          <a:noFill/>
          <a:ln>
            <a:noFill/>
          </a:ln>
        </p:spPr>
        <p:txBody>
          <a:bodyPr anchorCtr="0" anchor="t" bIns="91425" lIns="91425" spcFirstLastPara="1" rIns="91425" wrap="square" tIns="91425">
            <a:spAutoFit/>
          </a:bodyPr>
          <a:lstStyle/>
          <a:p>
            <a:pPr indent="0" lvl="0" marL="444500" rtl="0" algn="just">
              <a:lnSpc>
                <a:spcPct val="115000"/>
              </a:lnSpc>
              <a:spcBef>
                <a:spcPts val="0"/>
              </a:spcBef>
              <a:spcAft>
                <a:spcPts val="0"/>
              </a:spcAft>
              <a:buNone/>
            </a:pPr>
            <a:r>
              <a:rPr lang="id">
                <a:latin typeface="Calibri"/>
                <a:ea typeface="Calibri"/>
                <a:cs typeface="Calibri"/>
                <a:sym typeface="Calibri"/>
              </a:rPr>
              <a:t>Data yang digunakan untuk estimasi merupakan data asumsi, yang diperoleh dari peningkatan pada luas panen sebesar 0,4% dari tahun 2022. Peningkatan tersebut diambil berdasarkan grafik di bawah ini :</a:t>
            </a:r>
            <a:endParaRPr>
              <a:latin typeface="Calibri"/>
              <a:ea typeface="Calibri"/>
              <a:cs typeface="Calibri"/>
              <a:sym typeface="Calibri"/>
            </a:endParaRPr>
          </a:p>
        </p:txBody>
      </p:sp>
      <p:pic>
        <p:nvPicPr>
          <p:cNvPr id="432" name="Google Shape;432;p58"/>
          <p:cNvPicPr preferRelativeResize="0"/>
          <p:nvPr/>
        </p:nvPicPr>
        <p:blipFill rotWithShape="1">
          <a:blip r:embed="rId5">
            <a:alphaModFix/>
          </a:blip>
          <a:srcRect b="0" l="0" r="3390" t="2543"/>
          <a:stretch/>
        </p:blipFill>
        <p:spPr>
          <a:xfrm>
            <a:off x="1639638" y="2133300"/>
            <a:ext cx="5864726" cy="2525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9"/>
          <p:cNvSpPr/>
          <p:nvPr/>
        </p:nvSpPr>
        <p:spPr>
          <a:xfrm>
            <a:off x="5093550" y="3236450"/>
            <a:ext cx="3570900" cy="1332000"/>
          </a:xfrm>
          <a:prstGeom prst="roundRect">
            <a:avLst>
              <a:gd fmla="val 16667" name="adj"/>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9"/>
          <p:cNvSpPr/>
          <p:nvPr/>
        </p:nvSpPr>
        <p:spPr>
          <a:xfrm>
            <a:off x="594750" y="1759650"/>
            <a:ext cx="8268000" cy="676200"/>
          </a:xfrm>
          <a:prstGeom prst="roundRect">
            <a:avLst>
              <a:gd fmla="val 16667" name="adj"/>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59"/>
          <p:cNvGrpSpPr/>
          <p:nvPr/>
        </p:nvGrpSpPr>
        <p:grpSpPr>
          <a:xfrm>
            <a:off x="6322813" y="-158597"/>
            <a:ext cx="3242701" cy="1597504"/>
            <a:chOff x="0" y="-28575"/>
            <a:chExt cx="1708123" cy="841500"/>
          </a:xfrm>
        </p:grpSpPr>
        <p:sp>
          <p:nvSpPr>
            <p:cNvPr id="440" name="Google Shape;440;p59"/>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1" name="Google Shape;441;p59"/>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42" name="Google Shape;442;p59"/>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443" name="Google Shape;443;p59"/>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sp>
        <p:nvSpPr>
          <p:cNvPr id="444" name="Google Shape;444;p59"/>
          <p:cNvSpPr txBox="1"/>
          <p:nvPr/>
        </p:nvSpPr>
        <p:spPr>
          <a:xfrm>
            <a:off x="1810863" y="1123750"/>
            <a:ext cx="1044300" cy="1692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100">
                <a:solidFill>
                  <a:srgbClr val="FFFFFF"/>
                </a:solidFill>
                <a:latin typeface="Rubik"/>
                <a:ea typeface="Rubik"/>
                <a:cs typeface="Rubik"/>
                <a:sym typeface="Rubik"/>
              </a:rPr>
              <a:t>XGBOOST</a:t>
            </a:r>
            <a:endParaRPr b="1" i="0" sz="1100" u="none" cap="none" strike="noStrike">
              <a:solidFill>
                <a:srgbClr val="FFFFFF"/>
              </a:solidFill>
              <a:latin typeface="Rubik"/>
              <a:ea typeface="Rubik"/>
              <a:cs typeface="Rubik"/>
              <a:sym typeface="Rubik"/>
            </a:endParaRPr>
          </a:p>
        </p:txBody>
      </p:sp>
      <p:sp>
        <p:nvSpPr>
          <p:cNvPr id="445" name="Google Shape;445;p59"/>
          <p:cNvSpPr txBox="1"/>
          <p:nvPr/>
        </p:nvSpPr>
        <p:spPr>
          <a:xfrm>
            <a:off x="763613" y="1041775"/>
            <a:ext cx="1044300" cy="2001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300">
                <a:solidFill>
                  <a:srgbClr val="FFFFFF"/>
                </a:solidFill>
                <a:latin typeface="Rubik"/>
                <a:ea typeface="Rubik"/>
                <a:cs typeface="Rubik"/>
                <a:sym typeface="Rubik"/>
              </a:rPr>
              <a:t>XGBOOST</a:t>
            </a:r>
            <a:endParaRPr b="1" i="0" sz="1300" u="none" cap="none" strike="noStrike">
              <a:solidFill>
                <a:srgbClr val="FFFFFF"/>
              </a:solidFill>
              <a:latin typeface="Rubik"/>
              <a:ea typeface="Rubik"/>
              <a:cs typeface="Rubik"/>
              <a:sym typeface="Rubik"/>
            </a:endParaRPr>
          </a:p>
        </p:txBody>
      </p:sp>
      <p:pic>
        <p:nvPicPr>
          <p:cNvPr id="446" name="Google Shape;446;p59"/>
          <p:cNvPicPr preferRelativeResize="0"/>
          <p:nvPr/>
        </p:nvPicPr>
        <p:blipFill>
          <a:blip r:embed="rId5">
            <a:alphaModFix/>
          </a:blip>
          <a:stretch>
            <a:fillRect/>
          </a:stretch>
        </p:blipFill>
        <p:spPr>
          <a:xfrm>
            <a:off x="1516163" y="1047548"/>
            <a:ext cx="2649475" cy="676251"/>
          </a:xfrm>
          <a:prstGeom prst="rect">
            <a:avLst/>
          </a:prstGeom>
          <a:noFill/>
          <a:ln>
            <a:noFill/>
          </a:ln>
        </p:spPr>
      </p:pic>
      <p:pic>
        <p:nvPicPr>
          <p:cNvPr id="447" name="Google Shape;447;p59"/>
          <p:cNvPicPr preferRelativeResize="0"/>
          <p:nvPr/>
        </p:nvPicPr>
        <p:blipFill>
          <a:blip r:embed="rId6">
            <a:alphaModFix/>
          </a:blip>
          <a:stretch>
            <a:fillRect/>
          </a:stretch>
        </p:blipFill>
        <p:spPr>
          <a:xfrm>
            <a:off x="4290975" y="1011700"/>
            <a:ext cx="2946404" cy="595550"/>
          </a:xfrm>
          <a:prstGeom prst="rect">
            <a:avLst/>
          </a:prstGeom>
          <a:noFill/>
          <a:ln>
            <a:noFill/>
          </a:ln>
        </p:spPr>
      </p:pic>
      <p:sp>
        <p:nvSpPr>
          <p:cNvPr id="448" name="Google Shape;448;p59"/>
          <p:cNvSpPr txBox="1"/>
          <p:nvPr/>
        </p:nvSpPr>
        <p:spPr>
          <a:xfrm>
            <a:off x="522309" y="790875"/>
            <a:ext cx="1788900" cy="2154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a:solidFill>
                  <a:schemeClr val="dk2"/>
                </a:solidFill>
                <a:latin typeface="Rubik"/>
                <a:ea typeface="Rubik"/>
                <a:cs typeface="Rubik"/>
                <a:sym typeface="Rubik"/>
              </a:rPr>
              <a:t>R Square &amp; MAPE</a:t>
            </a:r>
            <a:endParaRPr b="1" i="0" u="none" cap="none" strike="noStrike">
              <a:solidFill>
                <a:schemeClr val="dk2"/>
              </a:solidFill>
              <a:latin typeface="Rubik"/>
              <a:ea typeface="Rubik"/>
              <a:cs typeface="Rubik"/>
              <a:sym typeface="Rubik"/>
            </a:endParaRPr>
          </a:p>
        </p:txBody>
      </p:sp>
      <p:sp>
        <p:nvSpPr>
          <p:cNvPr id="449" name="Google Shape;449;p59"/>
          <p:cNvSpPr txBox="1"/>
          <p:nvPr/>
        </p:nvSpPr>
        <p:spPr>
          <a:xfrm>
            <a:off x="369909" y="2724150"/>
            <a:ext cx="1788900" cy="2154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a:solidFill>
                  <a:schemeClr val="dk2"/>
                </a:solidFill>
                <a:latin typeface="Rubik"/>
                <a:ea typeface="Rubik"/>
                <a:cs typeface="Rubik"/>
                <a:sym typeface="Rubik"/>
              </a:rPr>
              <a:t>Hasil Estimasi </a:t>
            </a:r>
            <a:endParaRPr b="1" i="0" u="none" cap="none" strike="noStrike">
              <a:solidFill>
                <a:schemeClr val="dk2"/>
              </a:solidFill>
              <a:latin typeface="Rubik"/>
              <a:ea typeface="Rubik"/>
              <a:cs typeface="Rubik"/>
              <a:sym typeface="Rubik"/>
            </a:endParaRPr>
          </a:p>
        </p:txBody>
      </p:sp>
      <p:sp>
        <p:nvSpPr>
          <p:cNvPr id="450" name="Google Shape;450;p59"/>
          <p:cNvSpPr txBox="1"/>
          <p:nvPr/>
        </p:nvSpPr>
        <p:spPr>
          <a:xfrm>
            <a:off x="184425" y="1777225"/>
            <a:ext cx="8678400" cy="615000"/>
          </a:xfrm>
          <a:prstGeom prst="rect">
            <a:avLst/>
          </a:prstGeom>
          <a:noFill/>
          <a:ln>
            <a:noFill/>
          </a:ln>
        </p:spPr>
        <p:txBody>
          <a:bodyPr anchorCtr="0" anchor="t" bIns="91425" lIns="91425" spcFirstLastPara="1" rIns="91425" wrap="square" tIns="91425">
            <a:spAutoFit/>
          </a:bodyPr>
          <a:lstStyle/>
          <a:p>
            <a:pPr indent="0" lvl="0" marL="444500" rtl="0" algn="just">
              <a:lnSpc>
                <a:spcPct val="115000"/>
              </a:lnSpc>
              <a:spcBef>
                <a:spcPts val="0"/>
              </a:spcBef>
              <a:spcAft>
                <a:spcPts val="0"/>
              </a:spcAft>
              <a:buNone/>
            </a:pPr>
            <a:r>
              <a:rPr lang="id" sz="1300">
                <a:latin typeface="Calibri"/>
                <a:ea typeface="Calibri"/>
                <a:cs typeface="Calibri"/>
                <a:sym typeface="Calibri"/>
              </a:rPr>
              <a:t>Nilai R Square sebesar 0,909 atau 90.9% menunjukkan bahwa variabel x berpengaruh terhadap variabel y sebesar 90.9% . Sedangkan nilai MAPE sebesar 14,00 menunjukkan bahwa kemampuan model baik untuk melakukan peramalan.</a:t>
            </a:r>
            <a:endParaRPr sz="1300">
              <a:latin typeface="Calibri"/>
              <a:ea typeface="Calibri"/>
              <a:cs typeface="Calibri"/>
              <a:sym typeface="Calibri"/>
            </a:endParaRPr>
          </a:p>
        </p:txBody>
      </p:sp>
      <p:pic>
        <p:nvPicPr>
          <p:cNvPr id="451" name="Google Shape;451;p59"/>
          <p:cNvPicPr preferRelativeResize="0"/>
          <p:nvPr/>
        </p:nvPicPr>
        <p:blipFill>
          <a:blip r:embed="rId7">
            <a:alphaModFix/>
          </a:blip>
          <a:stretch>
            <a:fillRect/>
          </a:stretch>
        </p:blipFill>
        <p:spPr>
          <a:xfrm>
            <a:off x="810847" y="3656700"/>
            <a:ext cx="2240354" cy="615000"/>
          </a:xfrm>
          <a:prstGeom prst="rect">
            <a:avLst/>
          </a:prstGeom>
          <a:noFill/>
          <a:ln>
            <a:noFill/>
          </a:ln>
        </p:spPr>
      </p:pic>
      <p:pic>
        <p:nvPicPr>
          <p:cNvPr id="452" name="Google Shape;452;p59"/>
          <p:cNvPicPr preferRelativeResize="0"/>
          <p:nvPr/>
        </p:nvPicPr>
        <p:blipFill>
          <a:blip r:embed="rId8">
            <a:alphaModFix/>
          </a:blip>
          <a:stretch>
            <a:fillRect/>
          </a:stretch>
        </p:blipFill>
        <p:spPr>
          <a:xfrm>
            <a:off x="2975000" y="2888144"/>
            <a:ext cx="1788900" cy="2141131"/>
          </a:xfrm>
          <a:prstGeom prst="rect">
            <a:avLst/>
          </a:prstGeom>
          <a:noFill/>
          <a:ln>
            <a:noFill/>
          </a:ln>
        </p:spPr>
      </p:pic>
      <p:sp>
        <p:nvSpPr>
          <p:cNvPr id="453" name="Google Shape;453;p59"/>
          <p:cNvSpPr txBox="1"/>
          <p:nvPr/>
        </p:nvSpPr>
        <p:spPr>
          <a:xfrm>
            <a:off x="4760975" y="3330900"/>
            <a:ext cx="3693300" cy="10752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lang="id" sz="1300">
                <a:latin typeface="Calibri"/>
                <a:ea typeface="Calibri"/>
                <a:cs typeface="Calibri"/>
                <a:sym typeface="Calibri"/>
              </a:rPr>
              <a:t>Diperoleh nilai estimasi untuk total produksi pada tahun 2023 yaitu sebesar 52.758.116 ton. Dimana nilai tersebut mengalami penurunan dari tahun sebelumnya.</a:t>
            </a:r>
            <a:endParaRPr sz="1300">
              <a:latin typeface="Calibri"/>
              <a:ea typeface="Calibri"/>
              <a:cs typeface="Calibri"/>
              <a:sym typeface="Calibri"/>
            </a:endParaRPr>
          </a:p>
        </p:txBody>
      </p:sp>
      <p:grpSp>
        <p:nvGrpSpPr>
          <p:cNvPr id="454" name="Google Shape;454;p59"/>
          <p:cNvGrpSpPr/>
          <p:nvPr/>
        </p:nvGrpSpPr>
        <p:grpSpPr>
          <a:xfrm>
            <a:off x="-757869" y="-313658"/>
            <a:ext cx="2579294" cy="2056615"/>
            <a:chOff x="-1010492" y="-418210"/>
            <a:chExt cx="3439059" cy="2742153"/>
          </a:xfrm>
        </p:grpSpPr>
        <p:pic>
          <p:nvPicPr>
            <p:cNvPr id="455" name="Google Shape;455;p59"/>
            <p:cNvPicPr preferRelativeResize="0"/>
            <p:nvPr/>
          </p:nvPicPr>
          <p:blipFill rotWithShape="1">
            <a:blip r:embed="rId9">
              <a:alphaModFix/>
            </a:blip>
            <a:srcRect b="0" l="0" r="0" t="0"/>
            <a:stretch/>
          </p:blipFill>
          <p:spPr>
            <a:xfrm>
              <a:off x="-232430" y="-418210"/>
              <a:ext cx="1606243" cy="1606243"/>
            </a:xfrm>
            <a:prstGeom prst="rect">
              <a:avLst/>
            </a:prstGeom>
            <a:noFill/>
            <a:ln>
              <a:noFill/>
            </a:ln>
          </p:spPr>
        </p:pic>
        <p:pic>
          <p:nvPicPr>
            <p:cNvPr id="456" name="Google Shape;456;p59"/>
            <p:cNvPicPr preferRelativeResize="0"/>
            <p:nvPr/>
          </p:nvPicPr>
          <p:blipFill rotWithShape="1">
            <a:blip r:embed="rId10">
              <a:alphaModFix/>
            </a:blip>
            <a:srcRect b="0" l="0" r="0" t="0"/>
            <a:stretch/>
          </p:blipFill>
          <p:spPr>
            <a:xfrm rot="7200000">
              <a:off x="-738934" y="568565"/>
              <a:ext cx="1483820" cy="1483820"/>
            </a:xfrm>
            <a:prstGeom prst="rect">
              <a:avLst/>
            </a:prstGeom>
            <a:noFill/>
            <a:ln>
              <a:noFill/>
            </a:ln>
          </p:spPr>
        </p:pic>
        <p:pic>
          <p:nvPicPr>
            <p:cNvPr id="457" name="Google Shape;457;p59"/>
            <p:cNvPicPr preferRelativeResize="0"/>
            <p:nvPr/>
          </p:nvPicPr>
          <p:blipFill rotWithShape="1">
            <a:blip r:embed="rId11">
              <a:alphaModFix/>
            </a:blip>
            <a:srcRect b="0" l="0" r="0" t="0"/>
            <a:stretch/>
          </p:blipFill>
          <p:spPr>
            <a:xfrm>
              <a:off x="976068" y="-398278"/>
              <a:ext cx="1452499" cy="145249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grpSp>
        <p:nvGrpSpPr>
          <p:cNvPr id="462" name="Google Shape;462;p60"/>
          <p:cNvGrpSpPr/>
          <p:nvPr/>
        </p:nvGrpSpPr>
        <p:grpSpPr>
          <a:xfrm>
            <a:off x="6322813" y="-158597"/>
            <a:ext cx="3242701" cy="1597504"/>
            <a:chOff x="0" y="-28575"/>
            <a:chExt cx="1708123" cy="841500"/>
          </a:xfrm>
        </p:grpSpPr>
        <p:sp>
          <p:nvSpPr>
            <p:cNvPr id="463" name="Google Shape;463;p60"/>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60"/>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465" name="Google Shape;465;p60"/>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466" name="Google Shape;466;p60"/>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sp>
        <p:nvSpPr>
          <p:cNvPr id="467" name="Google Shape;467;p60"/>
          <p:cNvSpPr txBox="1"/>
          <p:nvPr/>
        </p:nvSpPr>
        <p:spPr>
          <a:xfrm>
            <a:off x="1810863" y="1047550"/>
            <a:ext cx="1044300" cy="1692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100">
                <a:solidFill>
                  <a:srgbClr val="FFFFFF"/>
                </a:solidFill>
                <a:latin typeface="Rubik"/>
                <a:ea typeface="Rubik"/>
                <a:cs typeface="Rubik"/>
                <a:sym typeface="Rubik"/>
              </a:rPr>
              <a:t>XGBOOST</a:t>
            </a:r>
            <a:endParaRPr b="1" i="0" sz="1100" u="none" cap="none" strike="noStrike">
              <a:solidFill>
                <a:srgbClr val="FFFFFF"/>
              </a:solidFill>
              <a:latin typeface="Rubik"/>
              <a:ea typeface="Rubik"/>
              <a:cs typeface="Rubik"/>
              <a:sym typeface="Rubik"/>
            </a:endParaRPr>
          </a:p>
        </p:txBody>
      </p:sp>
      <p:grpSp>
        <p:nvGrpSpPr>
          <p:cNvPr id="468" name="Google Shape;468;p60"/>
          <p:cNvGrpSpPr/>
          <p:nvPr/>
        </p:nvGrpSpPr>
        <p:grpSpPr>
          <a:xfrm>
            <a:off x="460825" y="511275"/>
            <a:ext cx="3693304" cy="874487"/>
            <a:chOff x="0" y="-28575"/>
            <a:chExt cx="1708123" cy="841500"/>
          </a:xfrm>
        </p:grpSpPr>
        <p:sp>
          <p:nvSpPr>
            <p:cNvPr id="469" name="Google Shape;469;p60"/>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0" name="Google Shape;470;p60"/>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1" name="Google Shape;471;p60"/>
          <p:cNvSpPr txBox="1"/>
          <p:nvPr/>
        </p:nvSpPr>
        <p:spPr>
          <a:xfrm>
            <a:off x="389924" y="584575"/>
            <a:ext cx="3768900" cy="2310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500">
                <a:solidFill>
                  <a:srgbClr val="FFFFFF"/>
                </a:solidFill>
                <a:latin typeface="Rubik"/>
                <a:ea typeface="Rubik"/>
                <a:cs typeface="Rubik"/>
                <a:sym typeface="Rubik"/>
              </a:rPr>
              <a:t>Prediksi Time - Series Model ARIMA</a:t>
            </a:r>
            <a:endParaRPr b="1" i="0" sz="1500" u="none" cap="none" strike="noStrike">
              <a:solidFill>
                <a:srgbClr val="FFFFFF"/>
              </a:solidFill>
              <a:latin typeface="Rubik"/>
              <a:ea typeface="Rubik"/>
              <a:cs typeface="Rubik"/>
              <a:sym typeface="Rubik"/>
            </a:endParaRPr>
          </a:p>
        </p:txBody>
      </p:sp>
      <p:sp>
        <p:nvSpPr>
          <p:cNvPr id="472" name="Google Shape;472;p60"/>
          <p:cNvSpPr txBox="1"/>
          <p:nvPr/>
        </p:nvSpPr>
        <p:spPr>
          <a:xfrm>
            <a:off x="460825" y="971475"/>
            <a:ext cx="8258400" cy="1075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id" sz="1300">
                <a:latin typeface="Calibri"/>
                <a:ea typeface="Calibri"/>
                <a:cs typeface="Calibri"/>
                <a:sym typeface="Calibri"/>
              </a:rPr>
              <a:t>ARIMA atau Auto Regressive Integrated Moving Average adalah model yang banyak dipakai dalam peramalan data time series univariat. Sesuai namanya, model ARIMA terdiri 3 komponen yaitu Auto Regressive (AR), Integrated (I) dan Moving Average (MA) dan dinotasikan sebagai ARIMA(p, d, q). </a:t>
            </a:r>
            <a:r>
              <a:rPr lang="id" sz="1300">
                <a:latin typeface="Calibri"/>
                <a:ea typeface="Calibri"/>
                <a:cs typeface="Calibri"/>
                <a:sym typeface="Calibri"/>
              </a:rPr>
              <a:t>Hasil dari estimasi 2023 selanjutnya dilakukan pemodelan time - series menggunakan ARIMA untuk mengetahui produksi padi 5 tahun kedepan. </a:t>
            </a:r>
            <a:endParaRPr sz="1300">
              <a:latin typeface="Calibri"/>
              <a:ea typeface="Calibri"/>
              <a:cs typeface="Calibri"/>
              <a:sym typeface="Calibri"/>
            </a:endParaRPr>
          </a:p>
        </p:txBody>
      </p:sp>
      <p:graphicFrame>
        <p:nvGraphicFramePr>
          <p:cNvPr id="473" name="Google Shape;473;p60"/>
          <p:cNvGraphicFramePr/>
          <p:nvPr/>
        </p:nvGraphicFramePr>
        <p:xfrm>
          <a:off x="958288" y="2466475"/>
          <a:ext cx="3000000" cy="3000000"/>
        </p:xfrm>
        <a:graphic>
          <a:graphicData uri="http://schemas.openxmlformats.org/drawingml/2006/table">
            <a:tbl>
              <a:tblPr>
                <a:noFill/>
                <a:tableStyleId>{62993F45-5209-4375-B8EB-60C3E33A8A2D}</a:tableStyleId>
              </a:tblPr>
              <a:tblGrid>
                <a:gridCol w="1657800"/>
                <a:gridCol w="1197875"/>
              </a:tblGrid>
              <a:tr h="407950">
                <a:tc gridSpan="2">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ARIMA Predictions</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4F81BD"/>
                    </a:solidFill>
                  </a:tcPr>
                </a:tc>
                <a:tc hMerge="1"/>
              </a:tr>
              <a:tr h="407950">
                <a:tc>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2024-12-31 00.00.00</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c>
                  <a:txBody>
                    <a:bodyPr/>
                    <a:lstStyle/>
                    <a:p>
                      <a:pPr indent="0" lvl="0" marL="0" rtl="0" algn="ctr">
                        <a:lnSpc>
                          <a:spcPct val="115000"/>
                        </a:lnSpc>
                        <a:spcBef>
                          <a:spcPts val="0"/>
                        </a:spcBef>
                        <a:spcAft>
                          <a:spcPts val="0"/>
                        </a:spcAft>
                        <a:buNone/>
                      </a:pPr>
                      <a:r>
                        <a:rPr lang="id" sz="1100">
                          <a:latin typeface="Calibri"/>
                          <a:ea typeface="Calibri"/>
                          <a:cs typeface="Calibri"/>
                          <a:sym typeface="Calibri"/>
                        </a:rPr>
                        <a:t>55.599.362,01</a:t>
                      </a:r>
                      <a:endParaRPr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r>
              <a:tr h="407950">
                <a:tc>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2025-12-31 00.00.00</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c>
                  <a:txBody>
                    <a:bodyPr/>
                    <a:lstStyle/>
                    <a:p>
                      <a:pPr indent="0" lvl="0" marL="0" rtl="0" algn="ctr">
                        <a:lnSpc>
                          <a:spcPct val="115000"/>
                        </a:lnSpc>
                        <a:spcBef>
                          <a:spcPts val="0"/>
                        </a:spcBef>
                        <a:spcAft>
                          <a:spcPts val="0"/>
                        </a:spcAft>
                        <a:buNone/>
                      </a:pPr>
                      <a:r>
                        <a:rPr lang="id" sz="1100">
                          <a:latin typeface="Calibri"/>
                          <a:ea typeface="Calibri"/>
                          <a:cs typeface="Calibri"/>
                          <a:sym typeface="Calibri"/>
                        </a:rPr>
                        <a:t>54.937.717,36</a:t>
                      </a:r>
                      <a:endParaRPr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r>
              <a:tr h="407950">
                <a:tc>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2026-12-31 00.00.00</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c>
                  <a:txBody>
                    <a:bodyPr/>
                    <a:lstStyle/>
                    <a:p>
                      <a:pPr indent="0" lvl="0" marL="0" rtl="0" algn="ctr">
                        <a:lnSpc>
                          <a:spcPct val="115000"/>
                        </a:lnSpc>
                        <a:spcBef>
                          <a:spcPts val="0"/>
                        </a:spcBef>
                        <a:spcAft>
                          <a:spcPts val="0"/>
                        </a:spcAft>
                        <a:buNone/>
                      </a:pPr>
                      <a:r>
                        <a:rPr lang="id" sz="1100">
                          <a:latin typeface="Calibri"/>
                          <a:ea typeface="Calibri"/>
                          <a:cs typeface="Calibri"/>
                          <a:sym typeface="Calibri"/>
                        </a:rPr>
                        <a:t>55.091.795,31</a:t>
                      </a:r>
                      <a:endParaRPr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r>
              <a:tr h="407950">
                <a:tc>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2027-12-31 00.00.00</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c>
                  <a:txBody>
                    <a:bodyPr/>
                    <a:lstStyle/>
                    <a:p>
                      <a:pPr indent="0" lvl="0" marL="0" rtl="0" algn="ctr">
                        <a:lnSpc>
                          <a:spcPct val="115000"/>
                        </a:lnSpc>
                        <a:spcBef>
                          <a:spcPts val="0"/>
                        </a:spcBef>
                        <a:spcAft>
                          <a:spcPts val="0"/>
                        </a:spcAft>
                        <a:buNone/>
                      </a:pPr>
                      <a:r>
                        <a:rPr lang="id" sz="1100">
                          <a:latin typeface="Calibri"/>
                          <a:ea typeface="Calibri"/>
                          <a:cs typeface="Calibri"/>
                          <a:sym typeface="Calibri"/>
                        </a:rPr>
                        <a:t>55.055.915</a:t>
                      </a:r>
                      <a:endParaRPr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r>
              <a:tr h="407950">
                <a:tc>
                  <a:txBody>
                    <a:bodyPr/>
                    <a:lstStyle/>
                    <a:p>
                      <a:pPr indent="0" lvl="0" marL="0" rtl="0" algn="ctr">
                        <a:lnSpc>
                          <a:spcPct val="115000"/>
                        </a:lnSpc>
                        <a:spcBef>
                          <a:spcPts val="0"/>
                        </a:spcBef>
                        <a:spcAft>
                          <a:spcPts val="0"/>
                        </a:spcAft>
                        <a:buNone/>
                      </a:pPr>
                      <a:r>
                        <a:rPr b="1" lang="id" sz="1100">
                          <a:latin typeface="Calibri"/>
                          <a:ea typeface="Calibri"/>
                          <a:cs typeface="Calibri"/>
                          <a:sym typeface="Calibri"/>
                        </a:rPr>
                        <a:t>2028-12-31 00.00.00</a:t>
                      </a:r>
                      <a:endParaRPr b="1"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c>
                  <a:txBody>
                    <a:bodyPr/>
                    <a:lstStyle/>
                    <a:p>
                      <a:pPr indent="0" lvl="0" marL="0" rtl="0" algn="ctr">
                        <a:lnSpc>
                          <a:spcPct val="115000"/>
                        </a:lnSpc>
                        <a:spcBef>
                          <a:spcPts val="0"/>
                        </a:spcBef>
                        <a:spcAft>
                          <a:spcPts val="0"/>
                        </a:spcAft>
                        <a:buNone/>
                      </a:pPr>
                      <a:r>
                        <a:rPr lang="id" sz="1100">
                          <a:latin typeface="Calibri"/>
                          <a:ea typeface="Calibri"/>
                          <a:cs typeface="Calibri"/>
                          <a:sym typeface="Calibri"/>
                        </a:rPr>
                        <a:t>55.064.270,49</a:t>
                      </a:r>
                      <a:endParaRPr sz="1100">
                        <a:latin typeface="Calibri"/>
                        <a:ea typeface="Calibri"/>
                        <a:cs typeface="Calibri"/>
                        <a:sym typeface="Calibri"/>
                      </a:endParaRPr>
                    </a:p>
                  </a:txBody>
                  <a:tcPr marT="91425" marB="91425"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E6F1"/>
                    </a:solidFill>
                  </a:tcPr>
                </a:tc>
              </a:tr>
            </a:tbl>
          </a:graphicData>
        </a:graphic>
      </p:graphicFrame>
      <p:sp>
        <p:nvSpPr>
          <p:cNvPr id="474" name="Google Shape;474;p60"/>
          <p:cNvSpPr txBox="1"/>
          <p:nvPr/>
        </p:nvSpPr>
        <p:spPr>
          <a:xfrm>
            <a:off x="321809" y="2079575"/>
            <a:ext cx="1788900" cy="231000"/>
          </a:xfrm>
          <a:prstGeom prst="rect">
            <a:avLst/>
          </a:prstGeom>
          <a:noFill/>
          <a:ln>
            <a:noFill/>
          </a:ln>
        </p:spPr>
        <p:txBody>
          <a:bodyPr anchorCtr="0" anchor="t" bIns="0" lIns="0" spcFirstLastPara="1" rIns="0" wrap="square" tIns="0">
            <a:spAutoFit/>
          </a:bodyPr>
          <a:lstStyle/>
          <a:p>
            <a:pPr indent="0" lvl="0" marL="0" marR="0" rtl="0" algn="ctr">
              <a:lnSpc>
                <a:spcPct val="194801"/>
              </a:lnSpc>
              <a:spcBef>
                <a:spcPts val="0"/>
              </a:spcBef>
              <a:spcAft>
                <a:spcPts val="0"/>
              </a:spcAft>
              <a:buNone/>
            </a:pPr>
            <a:r>
              <a:rPr b="1" lang="id" sz="1500">
                <a:solidFill>
                  <a:schemeClr val="dk2"/>
                </a:solidFill>
                <a:latin typeface="Rubik"/>
                <a:ea typeface="Rubik"/>
                <a:cs typeface="Rubik"/>
                <a:sym typeface="Rubik"/>
              </a:rPr>
              <a:t>Hasil Prediksi </a:t>
            </a:r>
            <a:endParaRPr b="1" i="0" sz="1500" u="none" cap="none" strike="noStrike">
              <a:solidFill>
                <a:schemeClr val="dk2"/>
              </a:solidFill>
              <a:latin typeface="Rubik"/>
              <a:ea typeface="Rubik"/>
              <a:cs typeface="Rubik"/>
              <a:sym typeface="Rubik"/>
            </a:endParaRPr>
          </a:p>
        </p:txBody>
      </p:sp>
      <p:sp>
        <p:nvSpPr>
          <p:cNvPr id="475" name="Google Shape;475;p60"/>
          <p:cNvSpPr/>
          <p:nvPr/>
        </p:nvSpPr>
        <p:spPr>
          <a:xfrm>
            <a:off x="4558175" y="3076375"/>
            <a:ext cx="3570900" cy="874500"/>
          </a:xfrm>
          <a:prstGeom prst="roundRect">
            <a:avLst>
              <a:gd fmla="val 16667" name="adj"/>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0"/>
          <p:cNvSpPr txBox="1"/>
          <p:nvPr/>
        </p:nvSpPr>
        <p:spPr>
          <a:xfrm>
            <a:off x="4225600" y="3170825"/>
            <a:ext cx="3693300" cy="6480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id">
                <a:latin typeface="Calibri"/>
                <a:ea typeface="Calibri"/>
                <a:cs typeface="Calibri"/>
                <a:sym typeface="Calibri"/>
              </a:rPr>
              <a:t>Diperoleh prediksi data Total Produksi untuk Tahun 2024 - 2028 di Indonesia.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61"/>
          <p:cNvGrpSpPr/>
          <p:nvPr/>
        </p:nvGrpSpPr>
        <p:grpSpPr>
          <a:xfrm>
            <a:off x="6060476" y="-73298"/>
            <a:ext cx="3242765" cy="1597298"/>
            <a:chOff x="0" y="-28575"/>
            <a:chExt cx="1708123" cy="841375"/>
          </a:xfrm>
        </p:grpSpPr>
        <p:sp>
          <p:nvSpPr>
            <p:cNvPr id="482" name="Google Shape;482;p61"/>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61"/>
            <p:cNvSpPr txBox="1"/>
            <p:nvPr/>
          </p:nvSpPr>
          <p:spPr>
            <a:xfrm>
              <a:off x="0" y="-28575"/>
              <a:ext cx="812800" cy="841375"/>
            </a:xfrm>
            <a:prstGeom prst="rect">
              <a:avLst/>
            </a:prstGeom>
            <a:noFill/>
            <a:ln>
              <a:noFill/>
            </a:ln>
          </p:spPr>
          <p:txBody>
            <a:bodyPr anchorCtr="0" anchor="ctr" bIns="25400" lIns="25400" spcFirstLastPara="1" rIns="25400" wrap="square" tIns="25400">
              <a:noAutofit/>
            </a:bodyPr>
            <a:lstStyle/>
            <a:p>
              <a:pPr indent="0" lvl="0" marL="0" marR="0" rtl="0" algn="ctr">
                <a:lnSpc>
                  <a:spcPct val="347593"/>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484" name="Google Shape;484;p61"/>
          <p:cNvSpPr txBox="1"/>
          <p:nvPr/>
        </p:nvSpPr>
        <p:spPr>
          <a:xfrm>
            <a:off x="214292" y="191839"/>
            <a:ext cx="4663200" cy="338700"/>
          </a:xfrm>
          <a:prstGeom prst="rect">
            <a:avLst/>
          </a:prstGeom>
          <a:noFill/>
          <a:ln>
            <a:noFill/>
          </a:ln>
        </p:spPr>
        <p:txBody>
          <a:bodyPr anchorCtr="0" anchor="t" bIns="0" lIns="0" spcFirstLastPara="1" rIns="0" wrap="square" tIns="0">
            <a:spAutoFit/>
          </a:bodyPr>
          <a:lstStyle/>
          <a:p>
            <a:pPr indent="0" lvl="0" marL="0" marR="0" rtl="0" algn="l">
              <a:lnSpc>
                <a:spcPct val="165051"/>
              </a:lnSpc>
              <a:spcBef>
                <a:spcPts val="0"/>
              </a:spcBef>
              <a:spcAft>
                <a:spcPts val="0"/>
              </a:spcAft>
              <a:buNone/>
            </a:pPr>
            <a:r>
              <a:rPr b="1" i="0" lang="id" sz="2200" u="none" cap="none" strike="noStrike">
                <a:solidFill>
                  <a:srgbClr val="05347E"/>
                </a:solidFill>
                <a:latin typeface="Montserrat"/>
                <a:ea typeface="Montserrat"/>
                <a:cs typeface="Montserrat"/>
                <a:sym typeface="Montserrat"/>
              </a:rPr>
              <a:t>Dashboard hasil prediksi</a:t>
            </a:r>
            <a:endParaRPr b="1" i="0" sz="2200" u="none" cap="none" strike="noStrike">
              <a:solidFill>
                <a:srgbClr val="05347E"/>
              </a:solidFill>
              <a:latin typeface="Montserrat"/>
              <a:ea typeface="Montserrat"/>
              <a:cs typeface="Montserrat"/>
              <a:sym typeface="Montserrat"/>
            </a:endParaRPr>
          </a:p>
        </p:txBody>
      </p:sp>
      <p:pic>
        <p:nvPicPr>
          <p:cNvPr id="485" name="Google Shape;485;p61"/>
          <p:cNvPicPr preferRelativeResize="0"/>
          <p:nvPr/>
        </p:nvPicPr>
        <p:blipFill rotWithShape="1">
          <a:blip r:embed="rId3">
            <a:alphaModFix/>
          </a:blip>
          <a:srcRect b="0" l="0" r="0" t="0"/>
          <a:stretch/>
        </p:blipFill>
        <p:spPr>
          <a:xfrm>
            <a:off x="6667500" y="108109"/>
            <a:ext cx="791527" cy="422434"/>
          </a:xfrm>
          <a:prstGeom prst="rect">
            <a:avLst/>
          </a:prstGeom>
          <a:noFill/>
          <a:ln>
            <a:noFill/>
          </a:ln>
        </p:spPr>
      </p:pic>
      <p:pic>
        <p:nvPicPr>
          <p:cNvPr id="486" name="Google Shape;486;p61"/>
          <p:cNvPicPr preferRelativeResize="0"/>
          <p:nvPr/>
        </p:nvPicPr>
        <p:blipFill rotWithShape="1">
          <a:blip r:embed="rId4">
            <a:alphaModFix/>
          </a:blip>
          <a:srcRect b="0" l="0" r="0" t="0"/>
          <a:stretch/>
        </p:blipFill>
        <p:spPr>
          <a:xfrm>
            <a:off x="7825740" y="92869"/>
            <a:ext cx="982504" cy="437674"/>
          </a:xfrm>
          <a:prstGeom prst="rect">
            <a:avLst/>
          </a:prstGeom>
          <a:noFill/>
          <a:ln>
            <a:noFill/>
          </a:ln>
        </p:spPr>
      </p:pic>
      <p:pic>
        <p:nvPicPr>
          <p:cNvPr id="487" name="Google Shape;487;p61"/>
          <p:cNvPicPr preferRelativeResize="0"/>
          <p:nvPr/>
        </p:nvPicPr>
        <p:blipFill>
          <a:blip r:embed="rId5">
            <a:alphaModFix/>
          </a:blip>
          <a:stretch>
            <a:fillRect/>
          </a:stretch>
        </p:blipFill>
        <p:spPr>
          <a:xfrm>
            <a:off x="665128" y="746864"/>
            <a:ext cx="7836648" cy="42121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pSp>
        <p:nvGrpSpPr>
          <p:cNvPr id="492" name="Google Shape;492;p62"/>
          <p:cNvGrpSpPr/>
          <p:nvPr/>
        </p:nvGrpSpPr>
        <p:grpSpPr>
          <a:xfrm>
            <a:off x="6060476" y="-73297"/>
            <a:ext cx="3242701" cy="1597504"/>
            <a:chOff x="0" y="-28575"/>
            <a:chExt cx="1708123" cy="841500"/>
          </a:xfrm>
        </p:grpSpPr>
        <p:sp>
          <p:nvSpPr>
            <p:cNvPr id="493" name="Google Shape;493;p62"/>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4" name="Google Shape;494;p62"/>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347593"/>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495" name="Google Shape;495;p62"/>
          <p:cNvSpPr txBox="1"/>
          <p:nvPr/>
        </p:nvSpPr>
        <p:spPr>
          <a:xfrm>
            <a:off x="214292" y="191839"/>
            <a:ext cx="4663200" cy="338700"/>
          </a:xfrm>
          <a:prstGeom prst="rect">
            <a:avLst/>
          </a:prstGeom>
          <a:noFill/>
          <a:ln>
            <a:noFill/>
          </a:ln>
        </p:spPr>
        <p:txBody>
          <a:bodyPr anchorCtr="0" anchor="t" bIns="0" lIns="0" spcFirstLastPara="1" rIns="0" wrap="square" tIns="0">
            <a:spAutoFit/>
          </a:bodyPr>
          <a:lstStyle/>
          <a:p>
            <a:pPr indent="0" lvl="0" marL="0" marR="0" rtl="0" algn="l">
              <a:lnSpc>
                <a:spcPct val="165051"/>
              </a:lnSpc>
              <a:spcBef>
                <a:spcPts val="0"/>
              </a:spcBef>
              <a:spcAft>
                <a:spcPts val="0"/>
              </a:spcAft>
              <a:buNone/>
            </a:pPr>
            <a:r>
              <a:rPr b="1" lang="id" sz="2200">
                <a:solidFill>
                  <a:srgbClr val="05347E"/>
                </a:solidFill>
                <a:latin typeface="Montserrat"/>
                <a:ea typeface="Montserrat"/>
                <a:cs typeface="Montserrat"/>
                <a:sym typeface="Montserrat"/>
              </a:rPr>
              <a:t>Kesimpulan </a:t>
            </a:r>
            <a:endParaRPr b="1" i="0" sz="2200" u="none" cap="none" strike="noStrike">
              <a:solidFill>
                <a:srgbClr val="05347E"/>
              </a:solidFill>
              <a:latin typeface="Montserrat"/>
              <a:ea typeface="Montserrat"/>
              <a:cs typeface="Montserrat"/>
              <a:sym typeface="Montserrat"/>
            </a:endParaRPr>
          </a:p>
        </p:txBody>
      </p:sp>
      <p:pic>
        <p:nvPicPr>
          <p:cNvPr id="496" name="Google Shape;496;p62"/>
          <p:cNvPicPr preferRelativeResize="0"/>
          <p:nvPr/>
        </p:nvPicPr>
        <p:blipFill rotWithShape="1">
          <a:blip r:embed="rId3">
            <a:alphaModFix/>
          </a:blip>
          <a:srcRect b="0" l="0" r="0" t="0"/>
          <a:stretch/>
        </p:blipFill>
        <p:spPr>
          <a:xfrm>
            <a:off x="6667500" y="108109"/>
            <a:ext cx="791528" cy="422435"/>
          </a:xfrm>
          <a:prstGeom prst="rect">
            <a:avLst/>
          </a:prstGeom>
          <a:noFill/>
          <a:ln>
            <a:noFill/>
          </a:ln>
        </p:spPr>
      </p:pic>
      <p:pic>
        <p:nvPicPr>
          <p:cNvPr id="497" name="Google Shape;497;p62"/>
          <p:cNvPicPr preferRelativeResize="0"/>
          <p:nvPr/>
        </p:nvPicPr>
        <p:blipFill rotWithShape="1">
          <a:blip r:embed="rId4">
            <a:alphaModFix/>
          </a:blip>
          <a:srcRect b="0" l="0" r="0" t="0"/>
          <a:stretch/>
        </p:blipFill>
        <p:spPr>
          <a:xfrm>
            <a:off x="7825740" y="92869"/>
            <a:ext cx="982504" cy="437674"/>
          </a:xfrm>
          <a:prstGeom prst="rect">
            <a:avLst/>
          </a:prstGeom>
          <a:noFill/>
          <a:ln>
            <a:noFill/>
          </a:ln>
        </p:spPr>
      </p:pic>
      <p:sp>
        <p:nvSpPr>
          <p:cNvPr id="498" name="Google Shape;498;p62"/>
          <p:cNvSpPr txBox="1"/>
          <p:nvPr/>
        </p:nvSpPr>
        <p:spPr>
          <a:xfrm>
            <a:off x="533925" y="870700"/>
            <a:ext cx="7182600" cy="1049700"/>
          </a:xfrm>
          <a:prstGeom prst="rect">
            <a:avLst/>
          </a:prstGeom>
          <a:noFill/>
          <a:ln>
            <a:noFill/>
          </a:ln>
        </p:spPr>
        <p:txBody>
          <a:bodyPr anchorCtr="0" anchor="t" bIns="0" lIns="0" spcFirstLastPara="1" rIns="0" wrap="square" tIns="0">
            <a:spAutoFit/>
          </a:bodyPr>
          <a:lstStyle/>
          <a:p>
            <a:pPr indent="0" lvl="0" marL="0" marR="0" rtl="0" algn="just">
              <a:lnSpc>
                <a:spcPct val="129996"/>
              </a:lnSpc>
              <a:spcBef>
                <a:spcPts val="0"/>
              </a:spcBef>
              <a:spcAft>
                <a:spcPts val="0"/>
              </a:spcAft>
              <a:buClr>
                <a:srgbClr val="000000"/>
              </a:buClr>
              <a:buFont typeface="Arial"/>
              <a:buNone/>
            </a:pPr>
            <a:r>
              <a:rPr lang="id" sz="1100">
                <a:latin typeface="Rubik"/>
                <a:ea typeface="Rubik"/>
                <a:cs typeface="Rubik"/>
                <a:sym typeface="Rubik"/>
              </a:rPr>
              <a:t>Pada tahun 2023 terdapat 16 provinsi yg bisa surplus:</a:t>
            </a:r>
            <a:endParaRPr sz="1100">
              <a:latin typeface="Rubik"/>
              <a:ea typeface="Rubik"/>
              <a:cs typeface="Rubik"/>
              <a:sym typeface="Rubik"/>
            </a:endParaRPr>
          </a:p>
          <a:p>
            <a:pPr indent="0" lvl="0" marL="0" marR="0" rtl="0" algn="just">
              <a:lnSpc>
                <a:spcPct val="129996"/>
              </a:lnSpc>
              <a:spcBef>
                <a:spcPts val="0"/>
              </a:spcBef>
              <a:spcAft>
                <a:spcPts val="0"/>
              </a:spcAft>
              <a:buNone/>
            </a:pPr>
            <a:r>
              <a:rPr lang="id" sz="1100">
                <a:latin typeface="Rubik"/>
                <a:ea typeface="Rubik"/>
                <a:cs typeface="Rubik"/>
                <a:sym typeface="Rubik"/>
              </a:rPr>
              <a:t>JAWA TENGAH, JAWA TIMUR, JAWA BARAT, SUMATERA SELATAN, LAMPUNG, SULAWESI SELATAN, ACEH, SUMATERA BARAT, NTB, SULAWESI TENGAH, KALIMANTAN SELATAN, DI YOGYAKARTA, KALIMANTAN TENGAH, SULAWESI BARAT, SULAWESI TENGGARA, GORONTALO</a:t>
            </a:r>
            <a:endParaRPr sz="800"/>
          </a:p>
          <a:p>
            <a:pPr indent="0" lvl="0" marL="0" marR="0" rtl="0" algn="just">
              <a:lnSpc>
                <a:spcPct val="129996"/>
              </a:lnSpc>
              <a:spcBef>
                <a:spcPts val="0"/>
              </a:spcBef>
              <a:spcAft>
                <a:spcPts val="0"/>
              </a:spcAft>
              <a:buNone/>
            </a:pPr>
            <a:r>
              <a:t/>
            </a:r>
            <a:endParaRPr sz="1100">
              <a:latin typeface="Rubik"/>
              <a:ea typeface="Rubik"/>
              <a:cs typeface="Rubik"/>
              <a:sym typeface="Rubik"/>
            </a:endParaRPr>
          </a:p>
        </p:txBody>
      </p:sp>
      <p:sp>
        <p:nvSpPr>
          <p:cNvPr id="499" name="Google Shape;499;p62"/>
          <p:cNvSpPr txBox="1"/>
          <p:nvPr/>
        </p:nvSpPr>
        <p:spPr>
          <a:xfrm>
            <a:off x="643150" y="1965700"/>
            <a:ext cx="7182600" cy="3418500"/>
          </a:xfrm>
          <a:prstGeom prst="rect">
            <a:avLst/>
          </a:prstGeom>
          <a:noFill/>
          <a:ln>
            <a:noFill/>
          </a:ln>
        </p:spPr>
        <p:txBody>
          <a:bodyPr anchorCtr="0" anchor="t" bIns="0" lIns="0" spcFirstLastPara="1" rIns="0" wrap="square" tIns="0">
            <a:spAutoFit/>
          </a:bodyPr>
          <a:lstStyle/>
          <a:p>
            <a:pPr indent="0" lvl="0" marL="0" marR="0" rtl="0" algn="just">
              <a:lnSpc>
                <a:spcPct val="129996"/>
              </a:lnSpc>
              <a:spcBef>
                <a:spcPts val="0"/>
              </a:spcBef>
              <a:spcAft>
                <a:spcPts val="0"/>
              </a:spcAft>
              <a:buNone/>
            </a:pPr>
            <a:r>
              <a:rPr lang="id" sz="1100">
                <a:latin typeface="Rubik"/>
                <a:ea typeface="Rubik"/>
                <a:cs typeface="Rubik"/>
                <a:sym typeface="Rubik"/>
              </a:rPr>
              <a:t>Dari hasil prediksi untuk 5 tahun kedepan yang didapatkan, maka kami dapat menyarankan:</a:t>
            </a:r>
            <a:endParaRPr sz="1100">
              <a:latin typeface="Rubik"/>
              <a:ea typeface="Rubik"/>
              <a:cs typeface="Rubik"/>
              <a:sym typeface="Rubik"/>
            </a:endParaRPr>
          </a:p>
          <a:p>
            <a:pPr indent="-298450" lvl="0" marL="457200" marR="0" rtl="0" algn="just">
              <a:lnSpc>
                <a:spcPct val="129996"/>
              </a:lnSpc>
              <a:spcBef>
                <a:spcPts val="0"/>
              </a:spcBef>
              <a:spcAft>
                <a:spcPts val="0"/>
              </a:spcAft>
              <a:buSzPts val="1100"/>
              <a:buFont typeface="Rubik"/>
              <a:buAutoNum type="arabicPeriod"/>
            </a:pPr>
            <a:r>
              <a:rPr lang="id" sz="1100">
                <a:latin typeface="Rubik"/>
                <a:ea typeface="Rubik"/>
                <a:cs typeface="Rubik"/>
                <a:sym typeface="Rubik"/>
              </a:rPr>
              <a:t>Provinsi dengan penghasil padi tinggi </a:t>
            </a:r>
            <a:r>
              <a:rPr b="1" lang="id" sz="1100">
                <a:latin typeface="Rubik"/>
                <a:ea typeface="Rubik"/>
                <a:cs typeface="Rubik"/>
                <a:sym typeface="Rubik"/>
              </a:rPr>
              <a:t>dapat membantu memenuhi</a:t>
            </a:r>
            <a:r>
              <a:rPr lang="id" sz="1100">
                <a:latin typeface="Rubik"/>
                <a:ea typeface="Rubik"/>
                <a:cs typeface="Rubik"/>
                <a:sym typeface="Rubik"/>
              </a:rPr>
              <a:t> kebutuhan padi pada provinsi dengan produksi rendah</a:t>
            </a:r>
            <a:endParaRPr sz="1100">
              <a:latin typeface="Rubik"/>
              <a:ea typeface="Rubik"/>
              <a:cs typeface="Rubik"/>
              <a:sym typeface="Rubik"/>
            </a:endParaRPr>
          </a:p>
          <a:p>
            <a:pPr indent="-298450" lvl="0" marL="457200" marR="0" rtl="0" algn="just">
              <a:lnSpc>
                <a:spcPct val="129996"/>
              </a:lnSpc>
              <a:spcBef>
                <a:spcPts val="0"/>
              </a:spcBef>
              <a:spcAft>
                <a:spcPts val="0"/>
              </a:spcAft>
              <a:buSzPts val="1100"/>
              <a:buFont typeface="Rubik"/>
              <a:buAutoNum type="arabicPeriod"/>
            </a:pPr>
            <a:r>
              <a:rPr b="1" lang="id" sz="1100">
                <a:latin typeface="Rubik"/>
                <a:ea typeface="Rubik"/>
                <a:cs typeface="Rubik"/>
                <a:sym typeface="Rubik"/>
              </a:rPr>
              <a:t>Peningkatan produktivitas padi di lahan yang tersedia</a:t>
            </a:r>
            <a:r>
              <a:rPr lang="id" sz="1100">
                <a:latin typeface="Rubik"/>
                <a:ea typeface="Rubik"/>
                <a:cs typeface="Rubik"/>
                <a:sym typeface="Rubik"/>
              </a:rPr>
              <a:t> sehingga dapat membantu dalam pemenuhan produksi padi, dengan menerapkan beberapa teknik pertanian yang lebih optimal dan intensif seperti pertanian vertikal, hidroponik, atau sistem pertanian berkelanjutan</a:t>
            </a:r>
            <a:endParaRPr sz="1100">
              <a:latin typeface="Rubik"/>
              <a:ea typeface="Rubik"/>
              <a:cs typeface="Rubik"/>
              <a:sym typeface="Rubik"/>
            </a:endParaRPr>
          </a:p>
          <a:p>
            <a:pPr indent="-298450" lvl="0" marL="457200" marR="0" rtl="0" algn="just">
              <a:lnSpc>
                <a:spcPct val="129996"/>
              </a:lnSpc>
              <a:spcBef>
                <a:spcPts val="0"/>
              </a:spcBef>
              <a:spcAft>
                <a:spcPts val="0"/>
              </a:spcAft>
              <a:buSzPts val="1100"/>
              <a:buFont typeface="Rubik"/>
              <a:buAutoNum type="arabicPeriod"/>
            </a:pPr>
            <a:r>
              <a:rPr b="1" lang="id" sz="1100">
                <a:latin typeface="Rubik"/>
                <a:ea typeface="Rubik"/>
                <a:cs typeface="Rubik"/>
                <a:sym typeface="Rubik"/>
              </a:rPr>
              <a:t>Memastikan distribusi beras dapat berjalan lancar </a:t>
            </a:r>
            <a:r>
              <a:rPr lang="id" sz="1100">
                <a:latin typeface="Rubik"/>
                <a:ea typeface="Rubik"/>
                <a:cs typeface="Rubik"/>
                <a:sym typeface="Rubik"/>
              </a:rPr>
              <a:t>pada provinsi yang surplus ke provinsi yang membutuhkan agar tidak terjadi kenaikan harga yg berlebih</a:t>
            </a:r>
            <a:endParaRPr sz="1100">
              <a:latin typeface="Rubik"/>
              <a:ea typeface="Rubik"/>
              <a:cs typeface="Rubik"/>
              <a:sym typeface="Rubik"/>
            </a:endParaRPr>
          </a:p>
          <a:p>
            <a:pPr indent="-298450" lvl="0" marL="457200" marR="0" rtl="0" algn="just">
              <a:lnSpc>
                <a:spcPct val="129996"/>
              </a:lnSpc>
              <a:spcBef>
                <a:spcPts val="0"/>
              </a:spcBef>
              <a:spcAft>
                <a:spcPts val="0"/>
              </a:spcAft>
              <a:buSzPts val="1100"/>
              <a:buFont typeface="Rubik"/>
              <a:buAutoNum type="arabicPeriod"/>
            </a:pPr>
            <a:r>
              <a:rPr b="1" lang="id" sz="1100">
                <a:latin typeface="Rubik"/>
                <a:ea typeface="Rubik"/>
                <a:cs typeface="Rubik"/>
                <a:sym typeface="Rubik"/>
              </a:rPr>
              <a:t>Konservasi Tanah dan Pengelolaan Air</a:t>
            </a:r>
            <a:r>
              <a:rPr lang="id" sz="1100">
                <a:latin typeface="Rubik"/>
                <a:ea typeface="Rubik"/>
                <a:cs typeface="Rubik"/>
                <a:sym typeface="Rubik"/>
              </a:rPr>
              <a:t>, yaitu dengan mengurangi penggunaan bahan kimia yang berlebihan dan menggunakan teknologi irigasi yang efisien.</a:t>
            </a:r>
            <a:endParaRPr sz="1100">
              <a:latin typeface="Rubik"/>
              <a:ea typeface="Rubik"/>
              <a:cs typeface="Rubik"/>
              <a:sym typeface="Rubik"/>
            </a:endParaRPr>
          </a:p>
          <a:p>
            <a:pPr indent="-317500" lvl="0" marL="457200" marR="0" rtl="0" algn="just">
              <a:lnSpc>
                <a:spcPct val="129996"/>
              </a:lnSpc>
              <a:spcBef>
                <a:spcPts val="0"/>
              </a:spcBef>
              <a:spcAft>
                <a:spcPts val="0"/>
              </a:spcAft>
              <a:buSzPts val="1400"/>
              <a:buAutoNum type="arabicPeriod"/>
            </a:pPr>
            <a:r>
              <a:rPr b="1" lang="id" sz="1100">
                <a:latin typeface="Rubik"/>
                <a:ea typeface="Rubik"/>
                <a:cs typeface="Rubik"/>
                <a:sym typeface="Rubik"/>
              </a:rPr>
              <a:t>Peran pemerintah</a:t>
            </a:r>
            <a:r>
              <a:rPr lang="id" sz="1100">
                <a:latin typeface="Rubik"/>
                <a:ea typeface="Rubik"/>
                <a:cs typeface="Rubik"/>
                <a:sym typeface="Rubik"/>
              </a:rPr>
              <a:t> untuk mengadakan riset dan Inovasi di bidang pertanian, juga melakukan pelatihan bagi petani untuk mempelajari praktik terbaru dalam budidaya padi, pengelolaan lahan, teknologi pertanian, dan strategi yang dapat membantu Anda menghadapi tantangan penurunan luas lahan pertanian padi.</a:t>
            </a:r>
            <a:r>
              <a:rPr lang="id" sz="1050"/>
              <a:t> </a:t>
            </a:r>
            <a:endParaRPr sz="1050"/>
          </a:p>
          <a:p>
            <a:pPr indent="0" lvl="0" marL="0" marR="0" rtl="0" algn="just">
              <a:lnSpc>
                <a:spcPct val="129996"/>
              </a:lnSpc>
              <a:spcBef>
                <a:spcPts val="0"/>
              </a:spcBef>
              <a:spcAft>
                <a:spcPts val="0"/>
              </a:spcAft>
              <a:buNone/>
            </a:pPr>
            <a:r>
              <a:t/>
            </a:r>
            <a:endParaRPr sz="1800">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45"/>
          <p:cNvPicPr preferRelativeResize="0"/>
          <p:nvPr>
            <p:ph idx="2" type="pic"/>
          </p:nvPr>
        </p:nvPicPr>
        <p:blipFill rotWithShape="1">
          <a:blip r:embed="rId3">
            <a:alphaModFix/>
          </a:blip>
          <a:srcRect b="0" l="0" r="0" t="0"/>
          <a:stretch/>
        </p:blipFill>
        <p:spPr>
          <a:xfrm>
            <a:off x="0" y="0"/>
            <a:ext cx="9144000" cy="5143500"/>
          </a:xfrm>
          <a:prstGeom prst="rect">
            <a:avLst/>
          </a:prstGeom>
          <a:solidFill>
            <a:srgbClr val="AEABAB"/>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p:nvPr/>
        </p:nvSpPr>
        <p:spPr>
          <a:xfrm>
            <a:off x="0" y="0"/>
            <a:ext cx="9144000" cy="2228850"/>
          </a:xfrm>
          <a:prstGeom prst="rect">
            <a:avLst/>
          </a:prstGeom>
          <a:solidFill>
            <a:srgbClr val="0E3D6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05" name="Google Shape;505;p63"/>
          <p:cNvSpPr/>
          <p:nvPr/>
        </p:nvSpPr>
        <p:spPr>
          <a:xfrm>
            <a:off x="2994477" y="3178493"/>
            <a:ext cx="3155047" cy="76174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500"/>
              <a:buFont typeface="Arial"/>
              <a:buNone/>
            </a:pPr>
            <a:r>
              <a:rPr b="1" i="0" lang="id" sz="4500" u="none" cap="none" strike="noStrike">
                <a:solidFill>
                  <a:srgbClr val="0E3D67"/>
                </a:solidFill>
                <a:latin typeface="Open Sans"/>
                <a:ea typeface="Open Sans"/>
                <a:cs typeface="Open Sans"/>
                <a:sym typeface="Open Sans"/>
              </a:rPr>
              <a:t>Thank You</a:t>
            </a:r>
            <a:endParaRPr b="1" i="0" sz="4500" u="none" cap="none" strike="noStrike">
              <a:solidFill>
                <a:srgbClr val="0E3D67"/>
              </a:solidFill>
              <a:latin typeface="Open Sans"/>
              <a:ea typeface="Open Sans"/>
              <a:cs typeface="Open Sans"/>
              <a:sym typeface="Open Sans"/>
            </a:endParaRPr>
          </a:p>
        </p:txBody>
      </p:sp>
      <p:sp>
        <p:nvSpPr>
          <p:cNvPr id="506" name="Google Shape;506;p63"/>
          <p:cNvSpPr/>
          <p:nvPr/>
        </p:nvSpPr>
        <p:spPr>
          <a:xfrm>
            <a:off x="1812807" y="3986250"/>
            <a:ext cx="5518386" cy="275272"/>
          </a:xfrm>
          <a:prstGeom prst="rect">
            <a:avLst/>
          </a:prstGeom>
          <a:noFill/>
          <a:ln>
            <a:noFill/>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900"/>
              <a:buFont typeface="Arial"/>
              <a:buNone/>
            </a:pPr>
            <a:r>
              <a:rPr b="0" i="0" lang="id" sz="900" u="none" cap="none" strike="noStrike">
                <a:solidFill>
                  <a:srgbClr val="171616"/>
                </a:solidFill>
                <a:latin typeface="Open Sans"/>
                <a:ea typeface="Open Sans"/>
                <a:cs typeface="Open Sans"/>
                <a:sym typeface="Open Sans"/>
              </a:rPr>
              <a:t>Swasembada Team.</a:t>
            </a:r>
            <a:endParaRPr b="0" i="0" sz="900" u="none" cap="none" strike="noStrike">
              <a:solidFill>
                <a:srgbClr val="171616"/>
              </a:solidFill>
              <a:latin typeface="Open Sans"/>
              <a:ea typeface="Open Sans"/>
              <a:cs typeface="Open Sans"/>
              <a:sym typeface="Open Sans"/>
            </a:endParaRPr>
          </a:p>
        </p:txBody>
      </p:sp>
      <p:pic>
        <p:nvPicPr>
          <p:cNvPr descr="C:\Users\62819\OneDrive - Universitas Airlangga\Gambar\petani indonesia.jpgpetani indonesia" id="507" name="Google Shape;507;p63"/>
          <p:cNvPicPr preferRelativeResize="0"/>
          <p:nvPr>
            <p:ph idx="2" type="pic"/>
          </p:nvPr>
        </p:nvPicPr>
        <p:blipFill rotWithShape="1">
          <a:blip r:embed="rId3">
            <a:alphaModFix/>
          </a:blip>
          <a:srcRect b="0" l="0" r="0" t="0"/>
          <a:stretch/>
        </p:blipFill>
        <p:spPr>
          <a:xfrm>
            <a:off x="2656285" y="912971"/>
            <a:ext cx="3831431" cy="1915954"/>
          </a:xfrm>
          <a:prstGeom prst="rect">
            <a:avLst/>
          </a:prstGeom>
          <a:solidFill>
            <a:srgbClr val="AEABAB"/>
          </a:solidFill>
          <a:ln>
            <a:noFill/>
          </a:ln>
        </p:spPr>
      </p:pic>
      <p:grpSp>
        <p:nvGrpSpPr>
          <p:cNvPr id="508" name="Google Shape;508;p63"/>
          <p:cNvGrpSpPr/>
          <p:nvPr/>
        </p:nvGrpSpPr>
        <p:grpSpPr>
          <a:xfrm>
            <a:off x="7186043" y="-438150"/>
            <a:ext cx="2293066" cy="2753183"/>
            <a:chOff x="10079722" y="-416952"/>
            <a:chExt cx="2506082" cy="3008941"/>
          </a:xfrm>
        </p:grpSpPr>
        <p:pic>
          <p:nvPicPr>
            <p:cNvPr id="509" name="Google Shape;509;p63"/>
            <p:cNvPicPr preferRelativeResize="0"/>
            <p:nvPr/>
          </p:nvPicPr>
          <p:blipFill rotWithShape="1">
            <a:blip r:embed="rId4">
              <a:alphaModFix amt="50000"/>
            </a:blip>
            <a:srcRect b="0" l="0" r="0" t="0"/>
            <a:stretch/>
          </p:blipFill>
          <p:spPr>
            <a:xfrm>
              <a:off x="10079722" y="788589"/>
              <a:ext cx="1803400" cy="1803400"/>
            </a:xfrm>
            <a:prstGeom prst="rect">
              <a:avLst/>
            </a:prstGeom>
            <a:noFill/>
            <a:ln>
              <a:noFill/>
            </a:ln>
          </p:spPr>
        </p:pic>
        <p:pic>
          <p:nvPicPr>
            <p:cNvPr id="510" name="Google Shape;510;p63"/>
            <p:cNvPicPr preferRelativeResize="0"/>
            <p:nvPr/>
          </p:nvPicPr>
          <p:blipFill rotWithShape="1">
            <a:blip r:embed="rId5">
              <a:alphaModFix amt="70000"/>
            </a:blip>
            <a:srcRect b="0" l="0" r="0" t="0"/>
            <a:stretch/>
          </p:blipFill>
          <p:spPr>
            <a:xfrm>
              <a:off x="10782404" y="-416952"/>
              <a:ext cx="1803400" cy="1803400"/>
            </a:xfrm>
            <a:prstGeom prst="rect">
              <a:avLst/>
            </a:prstGeom>
            <a:noFill/>
            <a:ln>
              <a:noFill/>
            </a:ln>
          </p:spPr>
        </p:pic>
      </p:grpSp>
      <p:grpSp>
        <p:nvGrpSpPr>
          <p:cNvPr id="511" name="Google Shape;511;p63"/>
          <p:cNvGrpSpPr/>
          <p:nvPr/>
        </p:nvGrpSpPr>
        <p:grpSpPr>
          <a:xfrm>
            <a:off x="-1167809" y="2521938"/>
            <a:ext cx="2737529" cy="3148391"/>
            <a:chOff x="-816020" y="4605426"/>
            <a:chExt cx="2384305" cy="2742153"/>
          </a:xfrm>
        </p:grpSpPr>
        <p:pic>
          <p:nvPicPr>
            <p:cNvPr id="512" name="Google Shape;512;p63"/>
            <p:cNvPicPr preferRelativeResize="0"/>
            <p:nvPr/>
          </p:nvPicPr>
          <p:blipFill rotWithShape="1">
            <a:blip r:embed="rId6">
              <a:alphaModFix amt="50000"/>
            </a:blip>
            <a:srcRect b="0" l="0" r="0" t="0"/>
            <a:stretch/>
          </p:blipFill>
          <p:spPr>
            <a:xfrm>
              <a:off x="-37958" y="4605426"/>
              <a:ext cx="1606243" cy="1606243"/>
            </a:xfrm>
            <a:prstGeom prst="rect">
              <a:avLst/>
            </a:prstGeom>
            <a:noFill/>
            <a:ln>
              <a:noFill/>
            </a:ln>
          </p:spPr>
        </p:pic>
        <p:pic>
          <p:nvPicPr>
            <p:cNvPr id="513" name="Google Shape;513;p63"/>
            <p:cNvPicPr preferRelativeResize="0"/>
            <p:nvPr/>
          </p:nvPicPr>
          <p:blipFill rotWithShape="1">
            <a:blip r:embed="rId4">
              <a:alphaModFix amt="50000"/>
            </a:blip>
            <a:srcRect b="0" l="0" r="0" t="0"/>
            <a:stretch/>
          </p:blipFill>
          <p:spPr>
            <a:xfrm rot="7200000">
              <a:off x="-544462" y="5592201"/>
              <a:ext cx="1483820" cy="1483820"/>
            </a:xfrm>
            <a:prstGeom prst="rect">
              <a:avLst/>
            </a:prstGeom>
            <a:noFill/>
            <a:ln>
              <a:noFill/>
            </a:ln>
          </p:spPr>
        </p:pic>
      </p:grpSp>
      <p:sp>
        <p:nvSpPr>
          <p:cNvPr id="514" name="Google Shape;514;p63"/>
          <p:cNvSpPr/>
          <p:nvPr/>
        </p:nvSpPr>
        <p:spPr>
          <a:xfrm>
            <a:off x="7396174" y="4719029"/>
            <a:ext cx="1473968" cy="230833"/>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None/>
            </a:pPr>
            <a:r>
              <a:rPr b="1" i="0" lang="id" sz="1100" u="none" cap="none" strike="noStrike">
                <a:solidFill>
                  <a:srgbClr val="0E3D67"/>
                </a:solidFill>
                <a:latin typeface="Open Sans"/>
                <a:ea typeface="Open Sans"/>
                <a:cs typeface="Open Sans"/>
                <a:sym typeface="Open Sans"/>
              </a:rPr>
              <a:t>DATA ACADEMY ™</a:t>
            </a:r>
            <a:endParaRPr b="1" i="0" sz="1100" u="none" cap="none" strike="noStrike">
              <a:solidFill>
                <a:srgbClr val="0E3D67"/>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46"/>
          <p:cNvGrpSpPr/>
          <p:nvPr/>
        </p:nvGrpSpPr>
        <p:grpSpPr>
          <a:xfrm>
            <a:off x="-154587" y="-73298"/>
            <a:ext cx="3242765" cy="1597298"/>
            <a:chOff x="0" y="-28575"/>
            <a:chExt cx="1708123" cy="841375"/>
          </a:xfrm>
        </p:grpSpPr>
        <p:sp>
          <p:nvSpPr>
            <p:cNvPr id="164" name="Google Shape;164;p46"/>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46"/>
            <p:cNvSpPr txBox="1"/>
            <p:nvPr/>
          </p:nvSpPr>
          <p:spPr>
            <a:xfrm>
              <a:off x="0" y="-28575"/>
              <a:ext cx="812800" cy="841375"/>
            </a:xfrm>
            <a:prstGeom prst="rect">
              <a:avLst/>
            </a:prstGeom>
            <a:noFill/>
            <a:ln>
              <a:noFill/>
            </a:ln>
          </p:spPr>
          <p:txBody>
            <a:bodyPr anchorCtr="0" anchor="ctr" bIns="25400" lIns="25400" spcFirstLastPara="1" rIns="25400" wrap="square" tIns="25400">
              <a:noAutofit/>
            </a:bodyPr>
            <a:lstStyle/>
            <a:p>
              <a:pPr indent="0" lvl="0" marL="0" marR="0" rtl="0" algn="ctr">
                <a:lnSpc>
                  <a:spcPct val="347593"/>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grpSp>
        <p:nvGrpSpPr>
          <p:cNvPr id="166" name="Google Shape;166;p46"/>
          <p:cNvGrpSpPr/>
          <p:nvPr/>
        </p:nvGrpSpPr>
        <p:grpSpPr>
          <a:xfrm rot="1939799">
            <a:off x="6521755" y="198246"/>
            <a:ext cx="3355364" cy="5228896"/>
            <a:chOff x="0" y="-38100"/>
            <a:chExt cx="660400" cy="1029147"/>
          </a:xfrm>
        </p:grpSpPr>
        <p:sp>
          <p:nvSpPr>
            <p:cNvPr id="167" name="Google Shape;167;p46"/>
            <p:cNvSpPr/>
            <p:nvPr/>
          </p:nvSpPr>
          <p:spPr>
            <a:xfrm>
              <a:off x="0" y="0"/>
              <a:ext cx="660400" cy="991047"/>
            </a:xfrm>
            <a:custGeom>
              <a:rect b="b" l="l" r="r" t="t"/>
              <a:pathLst>
                <a:path extrusionOk="0" h="991047" w="660400">
                  <a:moveTo>
                    <a:pt x="220252" y="971978"/>
                  </a:moveTo>
                  <a:cubicBezTo>
                    <a:pt x="254109" y="983492"/>
                    <a:pt x="292600" y="991047"/>
                    <a:pt x="330378" y="991047"/>
                  </a:cubicBezTo>
                  <a:cubicBezTo>
                    <a:pt x="368157" y="991047"/>
                    <a:pt x="404509" y="984570"/>
                    <a:pt x="438009" y="973056"/>
                  </a:cubicBezTo>
                  <a:cubicBezTo>
                    <a:pt x="438723" y="972697"/>
                    <a:pt x="439435" y="972697"/>
                    <a:pt x="440148" y="972337"/>
                  </a:cubicBezTo>
                  <a:cubicBezTo>
                    <a:pt x="565955" y="926282"/>
                    <a:pt x="658618" y="804668"/>
                    <a:pt x="660400" y="658586"/>
                  </a:cubicBezTo>
                  <a:lnTo>
                    <a:pt x="660400" y="0"/>
                  </a:lnTo>
                  <a:lnTo>
                    <a:pt x="0" y="0"/>
                  </a:lnTo>
                  <a:lnTo>
                    <a:pt x="0" y="658097"/>
                  </a:lnTo>
                  <a:cubicBezTo>
                    <a:pt x="1782" y="805387"/>
                    <a:pt x="93019" y="927002"/>
                    <a:pt x="220252" y="971978"/>
                  </a:cubicBezTo>
                  <a:close/>
                </a:path>
              </a:pathLst>
            </a:custGeom>
            <a:solidFill>
              <a:srgbClr val="FF821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 name="Google Shape;168;p46"/>
            <p:cNvSpPr txBox="1"/>
            <p:nvPr/>
          </p:nvSpPr>
          <p:spPr>
            <a:xfrm>
              <a:off x="0" y="-38100"/>
              <a:ext cx="660400" cy="723900"/>
            </a:xfrm>
            <a:prstGeom prst="rect">
              <a:avLst/>
            </a:prstGeom>
            <a:noFill/>
            <a:ln>
              <a:noFill/>
            </a:ln>
          </p:spPr>
          <p:txBody>
            <a:bodyPr anchorCtr="0" anchor="ctr" bIns="25400" lIns="25400" spcFirstLastPara="1" rIns="25400" wrap="square" tIns="25400">
              <a:noAutofit/>
            </a:bodyPr>
            <a:lstStyle/>
            <a:p>
              <a:pPr indent="0" lvl="0" marL="0" marR="0" rtl="0" algn="ctr">
                <a:lnSpc>
                  <a:spcPct val="329411"/>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grpSp>
        <p:nvGrpSpPr>
          <p:cNvPr id="169" name="Google Shape;169;p46"/>
          <p:cNvGrpSpPr/>
          <p:nvPr/>
        </p:nvGrpSpPr>
        <p:grpSpPr>
          <a:xfrm rot="1875542">
            <a:off x="7174102" y="-411591"/>
            <a:ext cx="1256648" cy="8371762"/>
            <a:chOff x="0" y="-38100"/>
            <a:chExt cx="812800" cy="5414857"/>
          </a:xfrm>
        </p:grpSpPr>
        <p:sp>
          <p:nvSpPr>
            <p:cNvPr id="170" name="Google Shape;170;p46"/>
            <p:cNvSpPr/>
            <p:nvPr/>
          </p:nvSpPr>
          <p:spPr>
            <a:xfrm>
              <a:off x="0" y="0"/>
              <a:ext cx="629899" cy="5376757"/>
            </a:xfrm>
            <a:custGeom>
              <a:rect b="b" l="l" r="r" t="t"/>
              <a:pathLst>
                <a:path extrusionOk="0" h="5376757" w="629899">
                  <a:moveTo>
                    <a:pt x="0" y="0"/>
                  </a:moveTo>
                  <a:lnTo>
                    <a:pt x="629899" y="0"/>
                  </a:lnTo>
                  <a:lnTo>
                    <a:pt x="629899" y="5376757"/>
                  </a:lnTo>
                  <a:lnTo>
                    <a:pt x="0" y="5376757"/>
                  </a:lnTo>
                  <a:close/>
                </a:path>
              </a:pathLst>
            </a:custGeom>
            <a:solidFill>
              <a:srgbClr val="042D6D"/>
            </a:solidFill>
            <a:ln>
              <a:noFill/>
            </a:ln>
          </p:spPr>
        </p:sp>
        <p:sp>
          <p:nvSpPr>
            <p:cNvPr id="171" name="Google Shape;171;p4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329411"/>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grpSp>
        <p:nvGrpSpPr>
          <p:cNvPr id="172" name="Google Shape;172;p46"/>
          <p:cNvGrpSpPr/>
          <p:nvPr/>
        </p:nvGrpSpPr>
        <p:grpSpPr>
          <a:xfrm>
            <a:off x="6323028" y="2120924"/>
            <a:ext cx="2869983" cy="2882848"/>
            <a:chOff x="1813" y="0"/>
            <a:chExt cx="809173" cy="812800"/>
          </a:xfrm>
        </p:grpSpPr>
        <p:sp>
          <p:nvSpPr>
            <p:cNvPr id="173" name="Google Shape;173;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cap="flat" cmpd="sng" w="504825">
              <a:solidFill>
                <a:srgbClr val="042D6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46"/>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329411"/>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grpSp>
        <p:nvGrpSpPr>
          <p:cNvPr id="175" name="Google Shape;175;p46"/>
          <p:cNvGrpSpPr/>
          <p:nvPr/>
        </p:nvGrpSpPr>
        <p:grpSpPr>
          <a:xfrm rot="1875542">
            <a:off x="8354697" y="-189060"/>
            <a:ext cx="1256643" cy="3377994"/>
            <a:chOff x="0" y="-38100"/>
            <a:chExt cx="812800" cy="2184887"/>
          </a:xfrm>
        </p:grpSpPr>
        <p:sp>
          <p:nvSpPr>
            <p:cNvPr id="176" name="Google Shape;176;p46"/>
            <p:cNvSpPr/>
            <p:nvPr/>
          </p:nvSpPr>
          <p:spPr>
            <a:xfrm>
              <a:off x="0" y="0"/>
              <a:ext cx="129235" cy="2146787"/>
            </a:xfrm>
            <a:custGeom>
              <a:rect b="b" l="l" r="r" t="t"/>
              <a:pathLst>
                <a:path extrusionOk="0" h="2146787" w="129235">
                  <a:moveTo>
                    <a:pt x="0" y="0"/>
                  </a:moveTo>
                  <a:lnTo>
                    <a:pt x="129235" y="0"/>
                  </a:lnTo>
                  <a:lnTo>
                    <a:pt x="129235" y="2146787"/>
                  </a:lnTo>
                  <a:lnTo>
                    <a:pt x="0" y="2146787"/>
                  </a:lnTo>
                  <a:close/>
                </a:path>
              </a:pathLst>
            </a:custGeom>
            <a:solidFill>
              <a:srgbClr val="FFFFFF"/>
            </a:solidFill>
            <a:ln>
              <a:noFill/>
            </a:ln>
          </p:spPr>
        </p:sp>
        <p:sp>
          <p:nvSpPr>
            <p:cNvPr id="177" name="Google Shape;177;p4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329411"/>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178" name="Google Shape;178;p46"/>
          <p:cNvSpPr/>
          <p:nvPr/>
        </p:nvSpPr>
        <p:spPr>
          <a:xfrm>
            <a:off x="6549734" y="2383362"/>
            <a:ext cx="2416574" cy="2416564"/>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25899" r="-25898"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 name="Google Shape;179;p46"/>
          <p:cNvSpPr txBox="1"/>
          <p:nvPr/>
        </p:nvSpPr>
        <p:spPr>
          <a:xfrm>
            <a:off x="326070" y="1034884"/>
            <a:ext cx="5680800" cy="1788000"/>
          </a:xfrm>
          <a:prstGeom prst="rect">
            <a:avLst/>
          </a:prstGeom>
          <a:noFill/>
          <a:ln>
            <a:noFill/>
          </a:ln>
        </p:spPr>
        <p:txBody>
          <a:bodyPr anchorCtr="0" anchor="t" bIns="0" lIns="0" spcFirstLastPara="1" rIns="0" wrap="square" tIns="0">
            <a:spAutoFit/>
          </a:bodyPr>
          <a:lstStyle/>
          <a:p>
            <a:pPr indent="0" lvl="0" marL="0" rtl="0" algn="just">
              <a:lnSpc>
                <a:spcPct val="150000"/>
              </a:lnSpc>
              <a:spcBef>
                <a:spcPts val="0"/>
              </a:spcBef>
              <a:spcAft>
                <a:spcPts val="0"/>
              </a:spcAft>
              <a:buNone/>
            </a:pPr>
            <a:r>
              <a:rPr lang="id" sz="1300">
                <a:latin typeface="Rubik"/>
                <a:ea typeface="Rubik"/>
                <a:cs typeface="Rubik"/>
                <a:sym typeface="Rubik"/>
              </a:rPr>
              <a:t>Ketahanan pangan dalam Undang-Undang Republik Indonesia Nomor 18 tahun 2012 mengenai pangan didefinisikan sebagai</a:t>
            </a:r>
            <a:r>
              <a:rPr b="1" lang="id" sz="1300">
                <a:latin typeface="Rubik"/>
                <a:ea typeface="Rubik"/>
                <a:cs typeface="Rubik"/>
                <a:sym typeface="Rubik"/>
              </a:rPr>
              <a:t> kondisi terpenuhinya pangan bagi rumah tangga yang tercermin dari tersedianya pangan yang cukup, baik jumlah maupun mutunya yang  aman, merata, dan terjangkau. </a:t>
            </a:r>
            <a:endParaRPr b="1" sz="1300">
              <a:latin typeface="Rubik"/>
              <a:ea typeface="Rubik"/>
              <a:cs typeface="Rubik"/>
              <a:sym typeface="Rubik"/>
            </a:endParaRPr>
          </a:p>
          <a:p>
            <a:pPr indent="0" lvl="0" marL="0" rtl="0" algn="just">
              <a:lnSpc>
                <a:spcPct val="150000"/>
              </a:lnSpc>
              <a:spcBef>
                <a:spcPts val="800"/>
              </a:spcBef>
              <a:spcAft>
                <a:spcPts val="800"/>
              </a:spcAft>
              <a:buNone/>
            </a:pPr>
            <a:r>
              <a:t/>
            </a:r>
            <a:endParaRPr b="1" sz="1200">
              <a:latin typeface="Times New Roman"/>
              <a:ea typeface="Times New Roman"/>
              <a:cs typeface="Times New Roman"/>
              <a:sym typeface="Times New Roman"/>
            </a:endParaRPr>
          </a:p>
        </p:txBody>
      </p:sp>
      <p:sp>
        <p:nvSpPr>
          <p:cNvPr id="180" name="Google Shape;180;p46"/>
          <p:cNvSpPr txBox="1"/>
          <p:nvPr/>
        </p:nvSpPr>
        <p:spPr>
          <a:xfrm>
            <a:off x="3609331" y="159075"/>
            <a:ext cx="3768600" cy="446400"/>
          </a:xfrm>
          <a:prstGeom prst="rect">
            <a:avLst/>
          </a:prstGeom>
          <a:noFill/>
          <a:ln>
            <a:noFill/>
          </a:ln>
        </p:spPr>
        <p:txBody>
          <a:bodyPr anchorCtr="0" anchor="t" bIns="0" lIns="0" spcFirstLastPara="1" rIns="0" wrap="square" tIns="0">
            <a:spAutoFit/>
          </a:bodyPr>
          <a:lstStyle/>
          <a:p>
            <a:pPr indent="0" lvl="0" marL="0" marR="0" rtl="0" algn="l">
              <a:lnSpc>
                <a:spcPct val="195135"/>
              </a:lnSpc>
              <a:spcBef>
                <a:spcPts val="0"/>
              </a:spcBef>
              <a:spcAft>
                <a:spcPts val="0"/>
              </a:spcAft>
              <a:buNone/>
            </a:pPr>
            <a:r>
              <a:rPr b="1" lang="id" sz="2900">
                <a:latin typeface="Rubik"/>
                <a:ea typeface="Rubik"/>
                <a:cs typeface="Rubik"/>
                <a:sym typeface="Rubik"/>
              </a:rPr>
              <a:t>Latar Belakang</a:t>
            </a:r>
            <a:endParaRPr b="1" i="0" sz="2900" u="none" cap="none" strike="noStrike">
              <a:solidFill>
                <a:srgbClr val="000000"/>
              </a:solidFill>
              <a:latin typeface="Rubik"/>
              <a:ea typeface="Rubik"/>
              <a:cs typeface="Rubik"/>
              <a:sym typeface="Rubik"/>
            </a:endParaRPr>
          </a:p>
        </p:txBody>
      </p:sp>
      <p:pic>
        <p:nvPicPr>
          <p:cNvPr id="181" name="Google Shape;181;p46"/>
          <p:cNvPicPr preferRelativeResize="0"/>
          <p:nvPr/>
        </p:nvPicPr>
        <p:blipFill rotWithShape="1">
          <a:blip r:embed="rId4">
            <a:alphaModFix/>
          </a:blip>
          <a:srcRect b="0" l="0" r="0" t="0"/>
          <a:stretch/>
        </p:blipFill>
        <p:spPr>
          <a:xfrm>
            <a:off x="192881" y="92869"/>
            <a:ext cx="847725" cy="451961"/>
          </a:xfrm>
          <a:prstGeom prst="rect">
            <a:avLst/>
          </a:prstGeom>
          <a:noFill/>
          <a:ln>
            <a:noFill/>
          </a:ln>
        </p:spPr>
      </p:pic>
      <p:pic>
        <p:nvPicPr>
          <p:cNvPr id="182" name="Google Shape;182;p46"/>
          <p:cNvPicPr preferRelativeResize="0"/>
          <p:nvPr/>
        </p:nvPicPr>
        <p:blipFill rotWithShape="1">
          <a:blip r:embed="rId5">
            <a:alphaModFix/>
          </a:blip>
          <a:srcRect b="0" l="0" r="0" t="0"/>
          <a:stretch/>
        </p:blipFill>
        <p:spPr>
          <a:xfrm>
            <a:off x="1270159" y="159068"/>
            <a:ext cx="1044416" cy="263366"/>
          </a:xfrm>
          <a:prstGeom prst="rect">
            <a:avLst/>
          </a:prstGeom>
          <a:noFill/>
          <a:ln>
            <a:noFill/>
          </a:ln>
        </p:spPr>
      </p:pic>
      <p:sp>
        <p:nvSpPr>
          <p:cNvPr id="183" name="Google Shape;183;p46"/>
          <p:cNvSpPr txBox="1"/>
          <p:nvPr/>
        </p:nvSpPr>
        <p:spPr>
          <a:xfrm>
            <a:off x="192875" y="3218530"/>
            <a:ext cx="5680800" cy="1264500"/>
          </a:xfrm>
          <a:prstGeom prst="rect">
            <a:avLst/>
          </a:prstGeom>
          <a:noFill/>
          <a:ln>
            <a:noFill/>
          </a:ln>
        </p:spPr>
        <p:txBody>
          <a:bodyPr anchorCtr="0" anchor="t" bIns="0" lIns="0" spcFirstLastPara="1" rIns="0" wrap="square" tIns="0">
            <a:spAutoFit/>
          </a:bodyPr>
          <a:lstStyle/>
          <a:p>
            <a:pPr indent="0" lvl="0" marL="0" marR="0" rtl="0" algn="just">
              <a:lnSpc>
                <a:spcPct val="194860"/>
              </a:lnSpc>
              <a:spcBef>
                <a:spcPts val="0"/>
              </a:spcBef>
              <a:spcAft>
                <a:spcPts val="0"/>
              </a:spcAft>
              <a:buNone/>
            </a:pPr>
            <a:r>
              <a:rPr b="0" i="0" lang="id" sz="1200" u="none" cap="none" strike="noStrike">
                <a:solidFill>
                  <a:srgbClr val="000000"/>
                </a:solidFill>
                <a:latin typeface="Rubik"/>
                <a:ea typeface="Rubik"/>
                <a:cs typeface="Rubik"/>
                <a:sym typeface="Rubik"/>
              </a:rPr>
              <a:t>Adanya </a:t>
            </a:r>
            <a:r>
              <a:rPr b="1" i="0" lang="id" sz="1200" u="none" cap="none" strike="noStrike">
                <a:solidFill>
                  <a:srgbClr val="E04F32"/>
                </a:solidFill>
                <a:latin typeface="Rubik"/>
                <a:ea typeface="Rubik"/>
                <a:cs typeface="Rubik"/>
                <a:sym typeface="Rubik"/>
              </a:rPr>
              <a:t>upaya mewujudkan ketahanan pangan nasional</a:t>
            </a:r>
            <a:r>
              <a:rPr b="0" i="0" lang="id" sz="1200" u="none" cap="none" strike="noStrike">
                <a:solidFill>
                  <a:srgbClr val="000000"/>
                </a:solidFill>
                <a:latin typeface="Rubik"/>
                <a:ea typeface="Rubik"/>
                <a:cs typeface="Rubik"/>
                <a:sym typeface="Rubik"/>
              </a:rPr>
              <a:t> yang dihasilkan</a:t>
            </a:r>
            <a:r>
              <a:rPr lang="id" sz="1200">
                <a:latin typeface="Rubik"/>
                <a:ea typeface="Rubik"/>
                <a:cs typeface="Rubik"/>
                <a:sym typeface="Rubik"/>
              </a:rPr>
              <a:t> </a:t>
            </a:r>
            <a:r>
              <a:rPr b="0" i="0" lang="id" sz="1200" u="none" cap="none" strike="noStrike">
                <a:solidFill>
                  <a:srgbClr val="000000"/>
                </a:solidFill>
                <a:latin typeface="Rubik"/>
                <a:ea typeface="Rubik"/>
                <a:cs typeface="Rubik"/>
                <a:sym typeface="Rubik"/>
              </a:rPr>
              <a:t>dari </a:t>
            </a:r>
            <a:r>
              <a:rPr b="1" i="0" lang="id" sz="1200" u="none" cap="none" strike="noStrike">
                <a:solidFill>
                  <a:srgbClr val="E04F32"/>
                </a:solidFill>
                <a:latin typeface="Rubik"/>
                <a:ea typeface="Rubik"/>
                <a:cs typeface="Rubik"/>
                <a:sym typeface="Rubik"/>
              </a:rPr>
              <a:t>ketersediaan,  kontribusi yang merata, dan harga yang terjangkau terhadap pangan</a:t>
            </a:r>
            <a:r>
              <a:rPr b="0" i="0" lang="id" sz="1200" u="none" cap="none" strike="noStrike">
                <a:solidFill>
                  <a:srgbClr val="000000"/>
                </a:solidFill>
                <a:latin typeface="Rubik"/>
                <a:ea typeface="Rubik"/>
                <a:cs typeface="Rubik"/>
                <a:sym typeface="Rubik"/>
              </a:rPr>
              <a:t>. Maka, disini kami mencoba memberikan rekomendasi akan </a:t>
            </a:r>
            <a:r>
              <a:rPr b="1" lang="id" sz="1200">
                <a:solidFill>
                  <a:srgbClr val="E04F32"/>
                </a:solidFill>
                <a:latin typeface="Rubik"/>
                <a:ea typeface="Rubik"/>
                <a:cs typeface="Rubik"/>
                <a:sym typeface="Rubik"/>
              </a:rPr>
              <a:t>O</a:t>
            </a:r>
            <a:r>
              <a:rPr b="1" i="0" lang="id" sz="1200" u="none" cap="none" strike="noStrike">
                <a:solidFill>
                  <a:srgbClr val="E04F32"/>
                </a:solidFill>
                <a:latin typeface="Rubik"/>
                <a:ea typeface="Rubik"/>
                <a:cs typeface="Rubik"/>
                <a:sym typeface="Rubik"/>
              </a:rPr>
              <a:t>ptimalisasi </a:t>
            </a:r>
            <a:r>
              <a:rPr b="1" lang="id" sz="1200">
                <a:solidFill>
                  <a:srgbClr val="E04F32"/>
                </a:solidFill>
                <a:latin typeface="Rubik"/>
                <a:ea typeface="Rubik"/>
                <a:cs typeface="Rubik"/>
                <a:sym typeface="Rubik"/>
              </a:rPr>
              <a:t>K</a:t>
            </a:r>
            <a:r>
              <a:rPr b="1" i="0" lang="id" sz="1200" u="none" cap="none" strike="noStrike">
                <a:solidFill>
                  <a:srgbClr val="E04F32"/>
                </a:solidFill>
                <a:latin typeface="Rubik"/>
                <a:ea typeface="Rubik"/>
                <a:cs typeface="Rubik"/>
                <a:sym typeface="Rubik"/>
              </a:rPr>
              <a:t>ebijakan </a:t>
            </a:r>
            <a:r>
              <a:rPr b="1" lang="id" sz="1200">
                <a:solidFill>
                  <a:srgbClr val="E04F32"/>
                </a:solidFill>
                <a:latin typeface="Rubik"/>
                <a:ea typeface="Rubik"/>
                <a:cs typeface="Rubik"/>
                <a:sym typeface="Rubik"/>
              </a:rPr>
              <a:t>P</a:t>
            </a:r>
            <a:r>
              <a:rPr b="1" i="0" lang="id" sz="1200" u="none" cap="none" strike="noStrike">
                <a:solidFill>
                  <a:srgbClr val="E04F32"/>
                </a:solidFill>
                <a:latin typeface="Rubik"/>
                <a:ea typeface="Rubik"/>
                <a:cs typeface="Rubik"/>
                <a:sym typeface="Rubik"/>
              </a:rPr>
              <a:t>roduksi </a:t>
            </a:r>
            <a:r>
              <a:rPr b="1" lang="id" sz="1200">
                <a:solidFill>
                  <a:srgbClr val="E04F32"/>
                </a:solidFill>
                <a:latin typeface="Rubik"/>
                <a:ea typeface="Rubik"/>
                <a:cs typeface="Rubik"/>
                <a:sym typeface="Rubik"/>
              </a:rPr>
              <a:t>P</a:t>
            </a:r>
            <a:r>
              <a:rPr b="1" i="0" lang="id" sz="1200" u="none" cap="none" strike="noStrike">
                <a:solidFill>
                  <a:srgbClr val="E04F32"/>
                </a:solidFill>
                <a:latin typeface="Rubik"/>
                <a:ea typeface="Rubik"/>
                <a:cs typeface="Rubik"/>
                <a:sym typeface="Rubik"/>
              </a:rPr>
              <a:t>adi. </a:t>
            </a:r>
            <a:endParaRPr b="1" i="0" sz="1200" u="none" cap="none" strike="noStrike">
              <a:solidFill>
                <a:srgbClr val="E04F32"/>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p:nvPr/>
        </p:nvSpPr>
        <p:spPr>
          <a:xfrm>
            <a:off x="95250" y="95250"/>
            <a:ext cx="9144000" cy="1371920"/>
          </a:xfrm>
          <a:custGeom>
            <a:rect b="b" l="l" r="r" t="t"/>
            <a:pathLst>
              <a:path extrusionOk="0" h="2743841" w="18288000">
                <a:moveTo>
                  <a:pt x="0" y="0"/>
                </a:moveTo>
                <a:lnTo>
                  <a:pt x="18288000" y="0"/>
                </a:lnTo>
                <a:lnTo>
                  <a:pt x="18288000" y="2743841"/>
                </a:lnTo>
                <a:lnTo>
                  <a:pt x="0" y="2743841"/>
                </a:lnTo>
                <a:lnTo>
                  <a:pt x="0" y="0"/>
                </a:lnTo>
                <a:close/>
              </a:path>
            </a:pathLst>
          </a:custGeom>
          <a:blipFill rotWithShape="1">
            <a:blip r:embed="rId3">
              <a:alphaModFix amt="17000"/>
            </a:blip>
            <a:stretch>
              <a:fillRect b="-172432" l="0" r="0" t="-172427"/>
            </a:stretch>
          </a:blipFill>
          <a:ln>
            <a:noFill/>
          </a:ln>
        </p:spPr>
      </p:sp>
      <p:sp>
        <p:nvSpPr>
          <p:cNvPr id="189" name="Google Shape;189;p47"/>
          <p:cNvSpPr/>
          <p:nvPr/>
        </p:nvSpPr>
        <p:spPr>
          <a:xfrm>
            <a:off x="0" y="0"/>
            <a:ext cx="9144000" cy="1371920"/>
          </a:xfrm>
          <a:prstGeom prst="rect">
            <a:avLst/>
          </a:prstGeom>
          <a:solidFill>
            <a:srgbClr val="1D38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0" name="Google Shape;190;p47"/>
          <p:cNvSpPr txBox="1"/>
          <p:nvPr/>
        </p:nvSpPr>
        <p:spPr>
          <a:xfrm>
            <a:off x="181725" y="547696"/>
            <a:ext cx="5921700" cy="1637700"/>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1" i="0" lang="id" sz="3800" u="none" cap="none" strike="noStrike">
                <a:solidFill>
                  <a:schemeClr val="lt1"/>
                </a:solidFill>
                <a:latin typeface="Rubik"/>
                <a:ea typeface="Rubik"/>
                <a:cs typeface="Rubik"/>
                <a:sym typeface="Rubik"/>
              </a:rPr>
              <a:t>Langkah-langkah Project</a:t>
            </a:r>
            <a:endParaRPr b="1" i="0" sz="3800" u="none" cap="none" strike="noStrike">
              <a:solidFill>
                <a:schemeClr val="lt1"/>
              </a:solidFill>
              <a:latin typeface="Rubik"/>
              <a:ea typeface="Rubik"/>
              <a:cs typeface="Rubik"/>
              <a:sym typeface="Rubik"/>
            </a:endParaRPr>
          </a:p>
        </p:txBody>
      </p:sp>
      <p:cxnSp>
        <p:nvCxnSpPr>
          <p:cNvPr id="191" name="Google Shape;191;p47"/>
          <p:cNvCxnSpPr/>
          <p:nvPr/>
        </p:nvCxnSpPr>
        <p:spPr>
          <a:xfrm flipH="1" rot="10800000">
            <a:off x="234289" y="3252689"/>
            <a:ext cx="8675400" cy="11100"/>
          </a:xfrm>
          <a:prstGeom prst="straightConnector1">
            <a:avLst/>
          </a:prstGeom>
          <a:noFill/>
          <a:ln cap="flat" cmpd="sng" w="47625">
            <a:solidFill>
              <a:srgbClr val="1D3880"/>
            </a:solidFill>
            <a:prstDash val="solid"/>
            <a:round/>
            <a:headEnd len="sm" w="sm" type="none"/>
            <a:tailEnd len="sm" w="sm" type="none"/>
          </a:ln>
        </p:spPr>
      </p:cxnSp>
      <p:cxnSp>
        <p:nvCxnSpPr>
          <p:cNvPr id="192" name="Google Shape;192;p47"/>
          <p:cNvCxnSpPr/>
          <p:nvPr/>
        </p:nvCxnSpPr>
        <p:spPr>
          <a:xfrm rot="10800000">
            <a:off x="1035127" y="3020418"/>
            <a:ext cx="0" cy="227326"/>
          </a:xfrm>
          <a:prstGeom prst="straightConnector1">
            <a:avLst/>
          </a:prstGeom>
          <a:noFill/>
          <a:ln cap="flat" cmpd="sng" w="47625">
            <a:solidFill>
              <a:srgbClr val="1D3880"/>
            </a:solidFill>
            <a:prstDash val="solid"/>
            <a:round/>
            <a:headEnd len="sm" w="sm" type="none"/>
            <a:tailEnd len="sm" w="sm" type="none"/>
          </a:ln>
        </p:spPr>
      </p:cxnSp>
      <p:cxnSp>
        <p:nvCxnSpPr>
          <p:cNvPr id="193" name="Google Shape;193;p47"/>
          <p:cNvCxnSpPr/>
          <p:nvPr/>
        </p:nvCxnSpPr>
        <p:spPr>
          <a:xfrm rot="10800000">
            <a:off x="2587324" y="3020418"/>
            <a:ext cx="0" cy="227326"/>
          </a:xfrm>
          <a:prstGeom prst="straightConnector1">
            <a:avLst/>
          </a:prstGeom>
          <a:noFill/>
          <a:ln cap="flat" cmpd="sng" w="47625">
            <a:solidFill>
              <a:srgbClr val="1D3880"/>
            </a:solidFill>
            <a:prstDash val="solid"/>
            <a:round/>
            <a:headEnd len="sm" w="sm" type="none"/>
            <a:tailEnd len="sm" w="sm" type="none"/>
          </a:ln>
        </p:spPr>
      </p:cxnSp>
      <p:cxnSp>
        <p:nvCxnSpPr>
          <p:cNvPr id="194" name="Google Shape;194;p47"/>
          <p:cNvCxnSpPr/>
          <p:nvPr/>
        </p:nvCxnSpPr>
        <p:spPr>
          <a:xfrm rot="10800000">
            <a:off x="4155818" y="3020418"/>
            <a:ext cx="0" cy="227326"/>
          </a:xfrm>
          <a:prstGeom prst="straightConnector1">
            <a:avLst/>
          </a:prstGeom>
          <a:noFill/>
          <a:ln cap="flat" cmpd="sng" w="47625">
            <a:solidFill>
              <a:srgbClr val="1D3880"/>
            </a:solidFill>
            <a:prstDash val="solid"/>
            <a:round/>
            <a:headEnd len="sm" w="sm" type="none"/>
            <a:tailEnd len="sm" w="sm" type="none"/>
          </a:ln>
        </p:spPr>
      </p:cxnSp>
      <p:cxnSp>
        <p:nvCxnSpPr>
          <p:cNvPr id="195" name="Google Shape;195;p47"/>
          <p:cNvCxnSpPr/>
          <p:nvPr/>
        </p:nvCxnSpPr>
        <p:spPr>
          <a:xfrm rot="10800000">
            <a:off x="5676993" y="3020418"/>
            <a:ext cx="0" cy="227326"/>
          </a:xfrm>
          <a:prstGeom prst="straightConnector1">
            <a:avLst/>
          </a:prstGeom>
          <a:noFill/>
          <a:ln cap="flat" cmpd="sng" w="47625">
            <a:solidFill>
              <a:srgbClr val="1D3880"/>
            </a:solidFill>
            <a:prstDash val="solid"/>
            <a:round/>
            <a:headEnd len="sm" w="sm" type="none"/>
            <a:tailEnd len="sm" w="sm" type="none"/>
          </a:ln>
        </p:spPr>
      </p:cxnSp>
      <p:cxnSp>
        <p:nvCxnSpPr>
          <p:cNvPr id="196" name="Google Shape;196;p47"/>
          <p:cNvCxnSpPr/>
          <p:nvPr/>
        </p:nvCxnSpPr>
        <p:spPr>
          <a:xfrm rot="10800000">
            <a:off x="7276511" y="3020418"/>
            <a:ext cx="0" cy="227326"/>
          </a:xfrm>
          <a:prstGeom prst="straightConnector1">
            <a:avLst/>
          </a:prstGeom>
          <a:noFill/>
          <a:ln cap="flat" cmpd="sng" w="47625">
            <a:solidFill>
              <a:srgbClr val="1D3880"/>
            </a:solidFill>
            <a:prstDash val="solid"/>
            <a:round/>
            <a:headEnd len="sm" w="sm" type="none"/>
            <a:tailEnd len="sm" w="sm" type="none"/>
          </a:ln>
        </p:spPr>
      </p:cxnSp>
      <p:grpSp>
        <p:nvGrpSpPr>
          <p:cNvPr id="197" name="Google Shape;197;p47"/>
          <p:cNvGrpSpPr/>
          <p:nvPr/>
        </p:nvGrpSpPr>
        <p:grpSpPr>
          <a:xfrm>
            <a:off x="6103338" y="-18529"/>
            <a:ext cx="3242765" cy="1597298"/>
            <a:chOff x="0" y="-28575"/>
            <a:chExt cx="1708123" cy="841375"/>
          </a:xfrm>
        </p:grpSpPr>
        <p:sp>
          <p:nvSpPr>
            <p:cNvPr id="198" name="Google Shape;198;p47"/>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9" name="Google Shape;199;p47"/>
            <p:cNvSpPr txBox="1"/>
            <p:nvPr/>
          </p:nvSpPr>
          <p:spPr>
            <a:xfrm>
              <a:off x="0" y="-28575"/>
              <a:ext cx="812800" cy="841375"/>
            </a:xfrm>
            <a:prstGeom prst="rect">
              <a:avLst/>
            </a:prstGeom>
            <a:noFill/>
            <a:ln>
              <a:noFill/>
            </a:ln>
          </p:spPr>
          <p:txBody>
            <a:bodyPr anchorCtr="0" anchor="ctr" bIns="25400" lIns="25400" spcFirstLastPara="1" rIns="25400" wrap="square" tIns="25400">
              <a:noAutofit/>
            </a:bodyPr>
            <a:lstStyle/>
            <a:p>
              <a:pPr indent="0" lvl="0" marL="0" marR="0" rtl="0" algn="ctr">
                <a:lnSpc>
                  <a:spcPct val="347593"/>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200" name="Google Shape;200;p47"/>
          <p:cNvSpPr/>
          <p:nvPr/>
        </p:nvSpPr>
        <p:spPr>
          <a:xfrm>
            <a:off x="127367" y="2328026"/>
            <a:ext cx="734518" cy="806054"/>
          </a:xfrm>
          <a:custGeom>
            <a:rect b="b" l="l" r="r" t="t"/>
            <a:pathLst>
              <a:path extrusionOk="0" h="1612109" w="1469035">
                <a:moveTo>
                  <a:pt x="0" y="0"/>
                </a:moveTo>
                <a:lnTo>
                  <a:pt x="1469035" y="0"/>
                </a:lnTo>
                <a:lnTo>
                  <a:pt x="1469035" y="1612110"/>
                </a:lnTo>
                <a:lnTo>
                  <a:pt x="0" y="1612110"/>
                </a:lnTo>
                <a:lnTo>
                  <a:pt x="0" y="0"/>
                </a:lnTo>
                <a:close/>
              </a:path>
            </a:pathLst>
          </a:custGeom>
          <a:blipFill rotWithShape="1">
            <a:blip r:embed="rId4">
              <a:alphaModFix/>
            </a:blip>
            <a:stretch>
              <a:fillRect b="0" l="0" r="0" t="0"/>
            </a:stretch>
          </a:blipFill>
          <a:ln>
            <a:noFill/>
          </a:ln>
        </p:spPr>
      </p:sp>
      <p:sp>
        <p:nvSpPr>
          <p:cNvPr id="201" name="Google Shape;201;p47"/>
          <p:cNvSpPr/>
          <p:nvPr/>
        </p:nvSpPr>
        <p:spPr>
          <a:xfrm>
            <a:off x="1404784" y="2313386"/>
            <a:ext cx="893085" cy="781450"/>
          </a:xfrm>
          <a:custGeom>
            <a:rect b="b" l="l" r="r" t="t"/>
            <a:pathLst>
              <a:path extrusionOk="0" h="1562899" w="1786170">
                <a:moveTo>
                  <a:pt x="0" y="0"/>
                </a:moveTo>
                <a:lnTo>
                  <a:pt x="1786170" y="0"/>
                </a:lnTo>
                <a:lnTo>
                  <a:pt x="1786170" y="1562898"/>
                </a:lnTo>
                <a:lnTo>
                  <a:pt x="0" y="1562898"/>
                </a:lnTo>
                <a:lnTo>
                  <a:pt x="0" y="0"/>
                </a:lnTo>
                <a:close/>
              </a:path>
            </a:pathLst>
          </a:custGeom>
          <a:blipFill rotWithShape="1">
            <a:blip r:embed="rId5">
              <a:alphaModFix/>
            </a:blip>
            <a:stretch>
              <a:fillRect b="0" l="0" r="0" t="0"/>
            </a:stretch>
          </a:blipFill>
          <a:ln>
            <a:noFill/>
          </a:ln>
        </p:spPr>
      </p:sp>
      <p:sp>
        <p:nvSpPr>
          <p:cNvPr id="202" name="Google Shape;202;p47"/>
          <p:cNvSpPr/>
          <p:nvPr/>
        </p:nvSpPr>
        <p:spPr>
          <a:xfrm>
            <a:off x="2958546" y="2158982"/>
            <a:ext cx="827615" cy="975098"/>
          </a:xfrm>
          <a:custGeom>
            <a:rect b="b" l="l" r="r" t="t"/>
            <a:pathLst>
              <a:path extrusionOk="0" h="1950197" w="1655230">
                <a:moveTo>
                  <a:pt x="0" y="0"/>
                </a:moveTo>
                <a:lnTo>
                  <a:pt x="1655230" y="0"/>
                </a:lnTo>
                <a:lnTo>
                  <a:pt x="1655230" y="1950198"/>
                </a:lnTo>
                <a:lnTo>
                  <a:pt x="0" y="1950198"/>
                </a:lnTo>
                <a:lnTo>
                  <a:pt x="0" y="0"/>
                </a:lnTo>
                <a:close/>
              </a:path>
            </a:pathLst>
          </a:custGeom>
          <a:blipFill rotWithShape="1">
            <a:blip r:embed="rId6">
              <a:alphaModFix/>
            </a:blip>
            <a:stretch>
              <a:fillRect b="0" l="0" r="0" t="0"/>
            </a:stretch>
          </a:blipFill>
          <a:ln>
            <a:noFill/>
          </a:ln>
        </p:spPr>
      </p:sp>
      <p:cxnSp>
        <p:nvCxnSpPr>
          <p:cNvPr id="203" name="Google Shape;203;p47"/>
          <p:cNvCxnSpPr/>
          <p:nvPr/>
        </p:nvCxnSpPr>
        <p:spPr>
          <a:xfrm rot="10800000">
            <a:off x="8546306" y="3025910"/>
            <a:ext cx="0" cy="227326"/>
          </a:xfrm>
          <a:prstGeom prst="straightConnector1">
            <a:avLst/>
          </a:prstGeom>
          <a:noFill/>
          <a:ln cap="flat" cmpd="sng" w="47625">
            <a:solidFill>
              <a:srgbClr val="1D3880"/>
            </a:solidFill>
            <a:prstDash val="solid"/>
            <a:round/>
            <a:headEnd len="sm" w="sm" type="none"/>
            <a:tailEnd len="sm" w="sm" type="none"/>
          </a:ln>
        </p:spPr>
      </p:cxnSp>
      <p:sp>
        <p:nvSpPr>
          <p:cNvPr id="204" name="Google Shape;204;p47"/>
          <p:cNvSpPr/>
          <p:nvPr/>
        </p:nvSpPr>
        <p:spPr>
          <a:xfrm>
            <a:off x="4549638" y="2158982"/>
            <a:ext cx="733536" cy="936170"/>
          </a:xfrm>
          <a:custGeom>
            <a:rect b="b" l="l" r="r" t="t"/>
            <a:pathLst>
              <a:path extrusionOk="0" h="1872341" w="1467072">
                <a:moveTo>
                  <a:pt x="0" y="0"/>
                </a:moveTo>
                <a:lnTo>
                  <a:pt x="1467072" y="0"/>
                </a:lnTo>
                <a:lnTo>
                  <a:pt x="1467072" y="1872341"/>
                </a:lnTo>
                <a:lnTo>
                  <a:pt x="0" y="1872341"/>
                </a:lnTo>
                <a:lnTo>
                  <a:pt x="0" y="0"/>
                </a:lnTo>
                <a:close/>
              </a:path>
            </a:pathLst>
          </a:custGeom>
          <a:blipFill rotWithShape="1">
            <a:blip r:embed="rId7">
              <a:alphaModFix/>
            </a:blip>
            <a:stretch>
              <a:fillRect b="0" l="0" r="0" t="0"/>
            </a:stretch>
          </a:blipFill>
          <a:ln>
            <a:noFill/>
          </a:ln>
        </p:spPr>
      </p:sp>
      <p:sp>
        <p:nvSpPr>
          <p:cNvPr id="205" name="Google Shape;205;p47"/>
          <p:cNvSpPr/>
          <p:nvPr/>
        </p:nvSpPr>
        <p:spPr>
          <a:xfrm>
            <a:off x="6048991" y="2215417"/>
            <a:ext cx="860075" cy="862231"/>
          </a:xfrm>
          <a:custGeom>
            <a:rect b="b" l="l" r="r" t="t"/>
            <a:pathLst>
              <a:path extrusionOk="0" h="1724462" w="1720151">
                <a:moveTo>
                  <a:pt x="0" y="0"/>
                </a:moveTo>
                <a:lnTo>
                  <a:pt x="1720151" y="0"/>
                </a:lnTo>
                <a:lnTo>
                  <a:pt x="1720151" y="1724462"/>
                </a:lnTo>
                <a:lnTo>
                  <a:pt x="0" y="1724462"/>
                </a:lnTo>
                <a:lnTo>
                  <a:pt x="0" y="0"/>
                </a:lnTo>
                <a:close/>
              </a:path>
            </a:pathLst>
          </a:custGeom>
          <a:blipFill rotWithShape="1">
            <a:blip r:embed="rId8">
              <a:alphaModFix/>
            </a:blip>
            <a:stretch>
              <a:fillRect b="0" l="0" r="0" t="0"/>
            </a:stretch>
          </a:blipFill>
          <a:ln>
            <a:noFill/>
          </a:ln>
        </p:spPr>
      </p:sp>
      <p:sp>
        <p:nvSpPr>
          <p:cNvPr id="206" name="Google Shape;206;p47"/>
          <p:cNvSpPr/>
          <p:nvPr/>
        </p:nvSpPr>
        <p:spPr>
          <a:xfrm>
            <a:off x="7480438" y="2377949"/>
            <a:ext cx="836710" cy="699698"/>
          </a:xfrm>
          <a:custGeom>
            <a:rect b="b" l="l" r="r" t="t"/>
            <a:pathLst>
              <a:path extrusionOk="0" h="1399397" w="1673420">
                <a:moveTo>
                  <a:pt x="0" y="0"/>
                </a:moveTo>
                <a:lnTo>
                  <a:pt x="1673420" y="0"/>
                </a:lnTo>
                <a:lnTo>
                  <a:pt x="1673420" y="1399397"/>
                </a:lnTo>
                <a:lnTo>
                  <a:pt x="0" y="1399397"/>
                </a:lnTo>
                <a:lnTo>
                  <a:pt x="0" y="0"/>
                </a:lnTo>
                <a:close/>
              </a:path>
            </a:pathLst>
          </a:custGeom>
          <a:blipFill rotWithShape="1">
            <a:blip r:embed="rId9">
              <a:alphaModFix/>
            </a:blip>
            <a:stretch>
              <a:fillRect b="0" l="0" r="0" t="0"/>
            </a:stretch>
          </a:blipFill>
          <a:ln>
            <a:noFill/>
          </a:ln>
        </p:spPr>
      </p:sp>
      <p:sp>
        <p:nvSpPr>
          <p:cNvPr id="207" name="Google Shape;207;p47"/>
          <p:cNvSpPr txBox="1"/>
          <p:nvPr/>
        </p:nvSpPr>
        <p:spPr>
          <a:xfrm>
            <a:off x="643503" y="2651023"/>
            <a:ext cx="761281"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01</a:t>
            </a:r>
            <a:endParaRPr b="1" i="0" sz="1500" u="none" cap="none" strike="noStrike">
              <a:solidFill>
                <a:srgbClr val="000000"/>
              </a:solidFill>
              <a:latin typeface="Rubik"/>
              <a:ea typeface="Rubik"/>
              <a:cs typeface="Rubik"/>
              <a:sym typeface="Rubik"/>
            </a:endParaRPr>
          </a:p>
        </p:txBody>
      </p:sp>
      <p:sp>
        <p:nvSpPr>
          <p:cNvPr id="208" name="Google Shape;208;p47"/>
          <p:cNvSpPr txBox="1"/>
          <p:nvPr/>
        </p:nvSpPr>
        <p:spPr>
          <a:xfrm>
            <a:off x="-6" y="3525415"/>
            <a:ext cx="1388100" cy="63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lang="id">
                <a:latin typeface="Rubik"/>
                <a:ea typeface="Rubik"/>
                <a:cs typeface="Rubik"/>
                <a:sym typeface="Rubik"/>
              </a:rPr>
              <a:t>Business</a:t>
            </a:r>
            <a:r>
              <a:rPr lang="id">
                <a:latin typeface="Rubik"/>
                <a:ea typeface="Rubik"/>
                <a:cs typeface="Rubik"/>
                <a:sym typeface="Rubik"/>
              </a:rPr>
              <a:t> Understanding</a:t>
            </a:r>
            <a:endParaRPr b="0" i="0" sz="1400" u="none" cap="none" strike="noStrike">
              <a:solidFill>
                <a:srgbClr val="000000"/>
              </a:solidFill>
              <a:latin typeface="Rubik"/>
              <a:ea typeface="Rubik"/>
              <a:cs typeface="Rubik"/>
              <a:sym typeface="Rubik"/>
            </a:endParaRPr>
          </a:p>
        </p:txBody>
      </p:sp>
      <p:sp>
        <p:nvSpPr>
          <p:cNvPr id="209" name="Google Shape;209;p47"/>
          <p:cNvSpPr txBox="1"/>
          <p:nvPr/>
        </p:nvSpPr>
        <p:spPr>
          <a:xfrm>
            <a:off x="2160297" y="2699348"/>
            <a:ext cx="832088"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02</a:t>
            </a:r>
            <a:endParaRPr b="1" i="0" sz="1500" u="none" cap="none" strike="noStrike">
              <a:solidFill>
                <a:srgbClr val="000000"/>
              </a:solidFill>
              <a:latin typeface="Rubik"/>
              <a:ea typeface="Rubik"/>
              <a:cs typeface="Rubik"/>
              <a:sym typeface="Rubik"/>
            </a:endParaRPr>
          </a:p>
        </p:txBody>
      </p:sp>
      <p:sp>
        <p:nvSpPr>
          <p:cNvPr id="210" name="Google Shape;210;p47"/>
          <p:cNvSpPr txBox="1"/>
          <p:nvPr/>
        </p:nvSpPr>
        <p:spPr>
          <a:xfrm>
            <a:off x="1965041" y="3511418"/>
            <a:ext cx="1244700" cy="63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lang="id">
                <a:latin typeface="Rubik"/>
                <a:ea typeface="Rubik"/>
                <a:cs typeface="Rubik"/>
                <a:sym typeface="Rubik"/>
              </a:rPr>
              <a:t>Data Understanding</a:t>
            </a:r>
            <a:endParaRPr b="0" i="0" sz="1400" u="none" cap="none" strike="noStrike">
              <a:solidFill>
                <a:srgbClr val="000000"/>
              </a:solidFill>
              <a:latin typeface="Rubik"/>
              <a:ea typeface="Rubik"/>
              <a:cs typeface="Rubik"/>
              <a:sym typeface="Rubik"/>
            </a:endParaRPr>
          </a:p>
        </p:txBody>
      </p:sp>
      <p:sp>
        <p:nvSpPr>
          <p:cNvPr id="211" name="Google Shape;211;p47"/>
          <p:cNvSpPr txBox="1"/>
          <p:nvPr/>
        </p:nvSpPr>
        <p:spPr>
          <a:xfrm>
            <a:off x="3544519" y="3503218"/>
            <a:ext cx="1244700" cy="63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b="0" i="0" lang="id" sz="1400" u="none" cap="none" strike="noStrike">
                <a:solidFill>
                  <a:srgbClr val="171616"/>
                </a:solidFill>
                <a:latin typeface="Rubik"/>
                <a:ea typeface="Rubik"/>
                <a:cs typeface="Rubik"/>
                <a:sym typeface="Rubik"/>
              </a:rPr>
              <a:t>Data </a:t>
            </a:r>
            <a:r>
              <a:rPr lang="id">
                <a:solidFill>
                  <a:srgbClr val="171616"/>
                </a:solidFill>
                <a:latin typeface="Rubik"/>
                <a:ea typeface="Rubik"/>
                <a:cs typeface="Rubik"/>
                <a:sym typeface="Rubik"/>
              </a:rPr>
              <a:t>Preparation</a:t>
            </a:r>
            <a:endParaRPr b="0" i="0" sz="1400" u="none" cap="none" strike="noStrike">
              <a:solidFill>
                <a:srgbClr val="000000"/>
              </a:solidFill>
              <a:latin typeface="Rubik"/>
              <a:ea typeface="Rubik"/>
              <a:cs typeface="Rubik"/>
              <a:sym typeface="Rubik"/>
            </a:endParaRPr>
          </a:p>
        </p:txBody>
      </p:sp>
      <p:sp>
        <p:nvSpPr>
          <p:cNvPr id="212" name="Google Shape;212;p47"/>
          <p:cNvSpPr txBox="1"/>
          <p:nvPr/>
        </p:nvSpPr>
        <p:spPr>
          <a:xfrm>
            <a:off x="4986211" y="3525415"/>
            <a:ext cx="1244700" cy="105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b="0" i="0" lang="id" sz="1400" u="none" cap="none" strike="noStrike">
                <a:solidFill>
                  <a:srgbClr val="000000"/>
                </a:solidFill>
                <a:latin typeface="Rubik"/>
                <a:ea typeface="Rubik"/>
                <a:cs typeface="Rubik"/>
                <a:sym typeface="Rubik"/>
              </a:rPr>
              <a:t> Data Analysis and Exploration</a:t>
            </a:r>
            <a:endParaRPr b="0" i="0" sz="1400" u="none" cap="none" strike="noStrike">
              <a:solidFill>
                <a:srgbClr val="000000"/>
              </a:solidFill>
              <a:latin typeface="Rubik"/>
              <a:ea typeface="Rubik"/>
              <a:cs typeface="Rubik"/>
              <a:sym typeface="Rubik"/>
            </a:endParaRPr>
          </a:p>
        </p:txBody>
      </p:sp>
      <p:sp>
        <p:nvSpPr>
          <p:cNvPr id="213" name="Google Shape;213;p47"/>
          <p:cNvSpPr txBox="1"/>
          <p:nvPr/>
        </p:nvSpPr>
        <p:spPr>
          <a:xfrm>
            <a:off x="6654153" y="3503216"/>
            <a:ext cx="1244700" cy="21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b="0" i="0" lang="id" sz="1400" u="none" cap="none" strike="noStrike">
                <a:solidFill>
                  <a:srgbClr val="000000"/>
                </a:solidFill>
                <a:latin typeface="Rubik"/>
                <a:ea typeface="Rubik"/>
                <a:cs typeface="Rubik"/>
                <a:sym typeface="Rubik"/>
              </a:rPr>
              <a:t>Data Modelling</a:t>
            </a:r>
            <a:endParaRPr b="0" i="0" sz="1400" u="none" cap="none" strike="noStrike">
              <a:solidFill>
                <a:srgbClr val="000000"/>
              </a:solidFill>
              <a:latin typeface="Rubik"/>
              <a:ea typeface="Rubik"/>
              <a:cs typeface="Rubik"/>
              <a:sym typeface="Rubik"/>
            </a:endParaRPr>
          </a:p>
        </p:txBody>
      </p:sp>
      <p:sp>
        <p:nvSpPr>
          <p:cNvPr id="214" name="Google Shape;214;p47"/>
          <p:cNvSpPr txBox="1"/>
          <p:nvPr/>
        </p:nvSpPr>
        <p:spPr>
          <a:xfrm>
            <a:off x="3786161" y="2699348"/>
            <a:ext cx="761281"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03</a:t>
            </a:r>
            <a:endParaRPr b="1" i="0" sz="1500" u="none" cap="none" strike="noStrike">
              <a:solidFill>
                <a:srgbClr val="000000"/>
              </a:solidFill>
              <a:latin typeface="Rubik"/>
              <a:ea typeface="Rubik"/>
              <a:cs typeface="Rubik"/>
              <a:sym typeface="Rubik"/>
            </a:endParaRPr>
          </a:p>
        </p:txBody>
      </p:sp>
      <p:sp>
        <p:nvSpPr>
          <p:cNvPr id="215" name="Google Shape;215;p47"/>
          <p:cNvSpPr txBox="1"/>
          <p:nvPr/>
        </p:nvSpPr>
        <p:spPr>
          <a:xfrm>
            <a:off x="5285370" y="2709838"/>
            <a:ext cx="761281"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04</a:t>
            </a:r>
            <a:endParaRPr b="1" i="0" sz="1500" u="none" cap="none" strike="noStrike">
              <a:solidFill>
                <a:srgbClr val="000000"/>
              </a:solidFill>
              <a:latin typeface="Rubik"/>
              <a:ea typeface="Rubik"/>
              <a:cs typeface="Rubik"/>
              <a:sym typeface="Rubik"/>
            </a:endParaRPr>
          </a:p>
        </p:txBody>
      </p:sp>
      <p:sp>
        <p:nvSpPr>
          <p:cNvPr id="216" name="Google Shape;216;p47"/>
          <p:cNvSpPr txBox="1"/>
          <p:nvPr/>
        </p:nvSpPr>
        <p:spPr>
          <a:xfrm>
            <a:off x="6884888" y="2709838"/>
            <a:ext cx="761281"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05</a:t>
            </a:r>
            <a:endParaRPr b="1" i="0" sz="1500" u="none" cap="none" strike="noStrike">
              <a:solidFill>
                <a:srgbClr val="000000"/>
              </a:solidFill>
              <a:latin typeface="Rubik"/>
              <a:ea typeface="Rubik"/>
              <a:cs typeface="Rubik"/>
              <a:sym typeface="Rubik"/>
            </a:endParaRPr>
          </a:p>
        </p:txBody>
      </p:sp>
      <p:sp>
        <p:nvSpPr>
          <p:cNvPr id="217" name="Google Shape;217;p47"/>
          <p:cNvSpPr txBox="1"/>
          <p:nvPr/>
        </p:nvSpPr>
        <p:spPr>
          <a:xfrm>
            <a:off x="8007493" y="3503231"/>
            <a:ext cx="1244700" cy="635400"/>
          </a:xfrm>
          <a:prstGeom prst="rect">
            <a:avLst/>
          </a:prstGeom>
          <a:noFill/>
          <a:ln>
            <a:noFill/>
          </a:ln>
        </p:spPr>
        <p:txBody>
          <a:bodyPr anchorCtr="0" anchor="t" bIns="0" lIns="0" spcFirstLastPara="1" rIns="0" wrap="square" tIns="0">
            <a:spAutoFit/>
          </a:bodyPr>
          <a:lstStyle/>
          <a:p>
            <a:pPr indent="0" lvl="0" marL="0" marR="0" rtl="0" algn="ctr">
              <a:lnSpc>
                <a:spcPct val="194850"/>
              </a:lnSpc>
              <a:spcBef>
                <a:spcPts val="0"/>
              </a:spcBef>
              <a:spcAft>
                <a:spcPts val="0"/>
              </a:spcAft>
              <a:buNone/>
            </a:pPr>
            <a:r>
              <a:rPr b="0" i="0" lang="id" sz="1400" u="none" cap="none" strike="noStrike">
                <a:solidFill>
                  <a:srgbClr val="000000"/>
                </a:solidFill>
                <a:latin typeface="Rubik"/>
                <a:ea typeface="Rubik"/>
                <a:cs typeface="Rubik"/>
                <a:sym typeface="Rubik"/>
              </a:rPr>
              <a:t>Pembuatan Dashboard</a:t>
            </a:r>
            <a:endParaRPr b="0" i="0" sz="1400" u="none" cap="none" strike="noStrike">
              <a:solidFill>
                <a:srgbClr val="000000"/>
              </a:solidFill>
              <a:latin typeface="Rubik"/>
              <a:ea typeface="Rubik"/>
              <a:cs typeface="Rubik"/>
              <a:sym typeface="Rubik"/>
            </a:endParaRPr>
          </a:p>
        </p:txBody>
      </p:sp>
      <p:sp>
        <p:nvSpPr>
          <p:cNvPr id="218" name="Google Shape;218;p47"/>
          <p:cNvSpPr txBox="1"/>
          <p:nvPr/>
        </p:nvSpPr>
        <p:spPr>
          <a:xfrm>
            <a:off x="8153759" y="2726291"/>
            <a:ext cx="761281" cy="340042"/>
          </a:xfrm>
          <a:prstGeom prst="rect">
            <a:avLst/>
          </a:prstGeom>
          <a:noFill/>
          <a:ln>
            <a:noFill/>
          </a:ln>
        </p:spPr>
        <p:txBody>
          <a:bodyPr anchorCtr="0" anchor="t" bIns="0" lIns="0" spcFirstLastPara="1" rIns="0" wrap="square" tIns="0">
            <a:spAutoFit/>
          </a:bodyPr>
          <a:lstStyle/>
          <a:p>
            <a:pPr indent="0" lvl="0" marL="0" marR="0" rtl="0" algn="ctr">
              <a:lnSpc>
                <a:spcPct val="180152"/>
              </a:lnSpc>
              <a:spcBef>
                <a:spcPts val="0"/>
              </a:spcBef>
              <a:spcAft>
                <a:spcPts val="0"/>
              </a:spcAft>
              <a:buNone/>
            </a:pPr>
            <a:r>
              <a:rPr b="1" i="0" lang="id" sz="1500" u="none" cap="none" strike="noStrike">
                <a:solidFill>
                  <a:srgbClr val="000000"/>
                </a:solidFill>
                <a:latin typeface="Rubik"/>
                <a:ea typeface="Rubik"/>
                <a:cs typeface="Rubik"/>
                <a:sym typeface="Rubik"/>
              </a:rPr>
              <a:t>06</a:t>
            </a:r>
            <a:endParaRPr b="1" i="0" sz="1500" u="none" cap="none" strike="noStrike">
              <a:solidFill>
                <a:srgbClr val="000000"/>
              </a:solidFill>
              <a:latin typeface="Rubik"/>
              <a:ea typeface="Rubik"/>
              <a:cs typeface="Rubik"/>
              <a:sym typeface="Rubik"/>
            </a:endParaRPr>
          </a:p>
        </p:txBody>
      </p:sp>
      <p:pic>
        <p:nvPicPr>
          <p:cNvPr id="219" name="Google Shape;219;p47"/>
          <p:cNvPicPr preferRelativeResize="0"/>
          <p:nvPr/>
        </p:nvPicPr>
        <p:blipFill rotWithShape="1">
          <a:blip r:embed="rId10">
            <a:alphaModFix/>
          </a:blip>
          <a:srcRect b="0" l="0" r="0" t="0"/>
          <a:stretch/>
        </p:blipFill>
        <p:spPr>
          <a:xfrm>
            <a:off x="6992779" y="250031"/>
            <a:ext cx="791527" cy="422434"/>
          </a:xfrm>
          <a:prstGeom prst="rect">
            <a:avLst/>
          </a:prstGeom>
          <a:noFill/>
          <a:ln>
            <a:noFill/>
          </a:ln>
        </p:spPr>
      </p:pic>
      <p:pic>
        <p:nvPicPr>
          <p:cNvPr id="220" name="Google Shape;220;p47"/>
          <p:cNvPicPr preferRelativeResize="0"/>
          <p:nvPr/>
        </p:nvPicPr>
        <p:blipFill rotWithShape="1">
          <a:blip r:embed="rId11">
            <a:alphaModFix/>
          </a:blip>
          <a:srcRect b="0" l="0" r="0" t="0"/>
          <a:stretch/>
        </p:blipFill>
        <p:spPr>
          <a:xfrm>
            <a:off x="8019098" y="110014"/>
            <a:ext cx="982504" cy="437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48"/>
          <p:cNvGrpSpPr/>
          <p:nvPr/>
        </p:nvGrpSpPr>
        <p:grpSpPr>
          <a:xfrm>
            <a:off x="6322813" y="-158597"/>
            <a:ext cx="3242701" cy="1597504"/>
            <a:chOff x="0" y="-28575"/>
            <a:chExt cx="1708123" cy="841500"/>
          </a:xfrm>
        </p:grpSpPr>
        <p:sp>
          <p:nvSpPr>
            <p:cNvPr id="226" name="Google Shape;226;p48"/>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48"/>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8" name="Google Shape;228;p48"/>
          <p:cNvSpPr txBox="1"/>
          <p:nvPr/>
        </p:nvSpPr>
        <p:spPr>
          <a:xfrm>
            <a:off x="2213700" y="768425"/>
            <a:ext cx="4716600" cy="354000"/>
          </a:xfrm>
          <a:prstGeom prst="rect">
            <a:avLst/>
          </a:prstGeom>
          <a:noFill/>
          <a:ln>
            <a:noFill/>
          </a:ln>
        </p:spPr>
        <p:txBody>
          <a:bodyPr anchorCtr="0" anchor="t" bIns="0" lIns="0" spcFirstLastPara="1" rIns="0" wrap="square" tIns="0">
            <a:spAutoFit/>
          </a:bodyPr>
          <a:lstStyle/>
          <a:p>
            <a:pPr indent="0" lvl="0" marL="0" marR="0" rtl="0" algn="ctr">
              <a:lnSpc>
                <a:spcPct val="110013"/>
              </a:lnSpc>
              <a:spcBef>
                <a:spcPts val="0"/>
              </a:spcBef>
              <a:spcAft>
                <a:spcPts val="0"/>
              </a:spcAft>
              <a:buNone/>
            </a:pPr>
            <a:r>
              <a:rPr b="1" lang="id" sz="2300">
                <a:solidFill>
                  <a:srgbClr val="05347E"/>
                </a:solidFill>
                <a:latin typeface="Montserrat"/>
                <a:ea typeface="Montserrat"/>
                <a:cs typeface="Montserrat"/>
                <a:sym typeface="Montserrat"/>
              </a:rPr>
              <a:t>Business</a:t>
            </a:r>
            <a:r>
              <a:rPr b="1" lang="id" sz="2300">
                <a:solidFill>
                  <a:srgbClr val="05347E"/>
                </a:solidFill>
                <a:latin typeface="Montserrat"/>
                <a:ea typeface="Montserrat"/>
                <a:cs typeface="Montserrat"/>
                <a:sym typeface="Montserrat"/>
              </a:rPr>
              <a:t> Understanding </a:t>
            </a:r>
            <a:endParaRPr sz="1600">
              <a:solidFill>
                <a:srgbClr val="05347E"/>
              </a:solidFill>
            </a:endParaRPr>
          </a:p>
        </p:txBody>
      </p:sp>
      <p:sp>
        <p:nvSpPr>
          <p:cNvPr id="229" name="Google Shape;229;p48"/>
          <p:cNvSpPr txBox="1"/>
          <p:nvPr/>
        </p:nvSpPr>
        <p:spPr>
          <a:xfrm>
            <a:off x="1154550" y="1438900"/>
            <a:ext cx="6834900" cy="2616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1700">
              <a:latin typeface="Rubik"/>
              <a:ea typeface="Rubik"/>
              <a:cs typeface="Rubik"/>
              <a:sym typeface="Rubik"/>
            </a:endParaRPr>
          </a:p>
        </p:txBody>
      </p:sp>
      <p:pic>
        <p:nvPicPr>
          <p:cNvPr id="230" name="Google Shape;230;p48"/>
          <p:cNvPicPr preferRelativeResize="0"/>
          <p:nvPr/>
        </p:nvPicPr>
        <p:blipFill rotWithShape="1">
          <a:blip r:embed="rId3">
            <a:alphaModFix/>
          </a:blip>
          <a:srcRect b="0" l="0" r="0" t="0"/>
          <a:stretch/>
        </p:blipFill>
        <p:spPr>
          <a:xfrm>
            <a:off x="6512031" y="-6"/>
            <a:ext cx="847722" cy="451962"/>
          </a:xfrm>
          <a:prstGeom prst="rect">
            <a:avLst/>
          </a:prstGeom>
          <a:noFill/>
          <a:ln>
            <a:noFill/>
          </a:ln>
        </p:spPr>
      </p:pic>
      <p:pic>
        <p:nvPicPr>
          <p:cNvPr id="231" name="Google Shape;231;p48"/>
          <p:cNvPicPr preferRelativeResize="0"/>
          <p:nvPr/>
        </p:nvPicPr>
        <p:blipFill rotWithShape="1">
          <a:blip r:embed="rId4">
            <a:alphaModFix/>
          </a:blip>
          <a:srcRect b="0" l="0" r="0" t="0"/>
          <a:stretch/>
        </p:blipFill>
        <p:spPr>
          <a:xfrm>
            <a:off x="7772384" y="94292"/>
            <a:ext cx="1044416" cy="263366"/>
          </a:xfrm>
          <a:prstGeom prst="rect">
            <a:avLst/>
          </a:prstGeom>
          <a:noFill/>
          <a:ln>
            <a:noFill/>
          </a:ln>
        </p:spPr>
      </p:pic>
      <p:sp>
        <p:nvSpPr>
          <p:cNvPr id="232" name="Google Shape;232;p48"/>
          <p:cNvSpPr txBox="1"/>
          <p:nvPr/>
        </p:nvSpPr>
        <p:spPr>
          <a:xfrm>
            <a:off x="1154550" y="1438900"/>
            <a:ext cx="6834900" cy="26691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id" sz="1700">
                <a:latin typeface="Rubik"/>
                <a:ea typeface="Rubik"/>
                <a:cs typeface="Rubik"/>
                <a:sym typeface="Rubik"/>
              </a:rPr>
              <a:t>Upaya memastikan ketersedian pangan (padi) di Indonesia dan untuk mengatasi masalah defisitnya produksi beras di beberapa provinsi. Maka, dilakukan estimasi produksi padi  pada tahun 2023 sebagai langkah awal untuk mengambil kebijakan dan tindakan preventif lainnya. </a:t>
            </a:r>
            <a:endParaRPr sz="1700">
              <a:latin typeface="Rubik"/>
              <a:ea typeface="Rubik"/>
              <a:cs typeface="Rubik"/>
              <a:sym typeface="Rubik"/>
            </a:endParaRPr>
          </a:p>
          <a:p>
            <a:pPr indent="0" lvl="0" marL="0" rtl="0" algn="just">
              <a:lnSpc>
                <a:spcPct val="115000"/>
              </a:lnSpc>
              <a:spcBef>
                <a:spcPts val="0"/>
              </a:spcBef>
              <a:spcAft>
                <a:spcPts val="0"/>
              </a:spcAft>
              <a:buNone/>
            </a:pPr>
            <a:r>
              <a:t/>
            </a:r>
            <a:endParaRPr sz="1700">
              <a:latin typeface="Rubik"/>
              <a:ea typeface="Rubik"/>
              <a:cs typeface="Rubik"/>
              <a:sym typeface="Rubik"/>
            </a:endParaRPr>
          </a:p>
          <a:p>
            <a:pPr indent="0" lvl="0" marL="0" rtl="0" algn="just">
              <a:lnSpc>
                <a:spcPct val="115000"/>
              </a:lnSpc>
              <a:spcBef>
                <a:spcPts val="0"/>
              </a:spcBef>
              <a:spcAft>
                <a:spcPts val="0"/>
              </a:spcAft>
              <a:buNone/>
            </a:pPr>
            <a:r>
              <a:rPr lang="id" sz="1700">
                <a:latin typeface="Rubik"/>
                <a:ea typeface="Rubik"/>
                <a:cs typeface="Rubik"/>
                <a:sym typeface="Rubik"/>
              </a:rPr>
              <a:t>Faktor - faktor yang dinilai berpengaruh terhadap produksi yaitu luas panen, jumlah penduduk, konsumsi rumah tangga, suhu, harga beras dan penyinaran matahari.</a:t>
            </a:r>
            <a:endParaRPr sz="1700">
              <a:latin typeface="Rubik"/>
              <a:ea typeface="Rubik"/>
              <a:cs typeface="Rubik"/>
              <a:sym typeface="Rubik"/>
            </a:endParaRPr>
          </a:p>
        </p:txBody>
      </p:sp>
      <p:grpSp>
        <p:nvGrpSpPr>
          <p:cNvPr id="233" name="Google Shape;233;p48"/>
          <p:cNvGrpSpPr/>
          <p:nvPr/>
        </p:nvGrpSpPr>
        <p:grpSpPr>
          <a:xfrm>
            <a:off x="-757869" y="-313658"/>
            <a:ext cx="2579294" cy="2056615"/>
            <a:chOff x="-1010492" y="-418210"/>
            <a:chExt cx="3439059" cy="2742153"/>
          </a:xfrm>
        </p:grpSpPr>
        <p:pic>
          <p:nvPicPr>
            <p:cNvPr id="234" name="Google Shape;234;p48"/>
            <p:cNvPicPr preferRelativeResize="0"/>
            <p:nvPr/>
          </p:nvPicPr>
          <p:blipFill rotWithShape="1">
            <a:blip r:embed="rId5">
              <a:alphaModFix/>
            </a:blip>
            <a:srcRect b="0" l="0" r="0" t="0"/>
            <a:stretch/>
          </p:blipFill>
          <p:spPr>
            <a:xfrm>
              <a:off x="-232430" y="-418210"/>
              <a:ext cx="1606243" cy="1606243"/>
            </a:xfrm>
            <a:prstGeom prst="rect">
              <a:avLst/>
            </a:prstGeom>
            <a:noFill/>
            <a:ln>
              <a:noFill/>
            </a:ln>
          </p:spPr>
        </p:pic>
        <p:pic>
          <p:nvPicPr>
            <p:cNvPr id="235" name="Google Shape;235;p48"/>
            <p:cNvPicPr preferRelativeResize="0"/>
            <p:nvPr/>
          </p:nvPicPr>
          <p:blipFill rotWithShape="1">
            <a:blip r:embed="rId6">
              <a:alphaModFix/>
            </a:blip>
            <a:srcRect b="0" l="0" r="0" t="0"/>
            <a:stretch/>
          </p:blipFill>
          <p:spPr>
            <a:xfrm rot="7200000">
              <a:off x="-738934" y="568565"/>
              <a:ext cx="1483820" cy="1483820"/>
            </a:xfrm>
            <a:prstGeom prst="rect">
              <a:avLst/>
            </a:prstGeom>
            <a:noFill/>
            <a:ln>
              <a:noFill/>
            </a:ln>
          </p:spPr>
        </p:pic>
        <p:pic>
          <p:nvPicPr>
            <p:cNvPr id="236" name="Google Shape;236;p48"/>
            <p:cNvPicPr preferRelativeResize="0"/>
            <p:nvPr/>
          </p:nvPicPr>
          <p:blipFill rotWithShape="1">
            <a:blip r:embed="rId7">
              <a:alphaModFix/>
            </a:blip>
            <a:srcRect b="0" l="0" r="0" t="0"/>
            <a:stretch/>
          </p:blipFill>
          <p:spPr>
            <a:xfrm>
              <a:off x="976068" y="-398278"/>
              <a:ext cx="1452499" cy="1452499"/>
            </a:xfrm>
            <a:prstGeom prst="rect">
              <a:avLst/>
            </a:prstGeom>
            <a:noFill/>
            <a:ln>
              <a:noFill/>
            </a:ln>
          </p:spPr>
        </p:pic>
      </p:grpSp>
      <p:sp>
        <p:nvSpPr>
          <p:cNvPr id="237" name="Google Shape;237;p48"/>
          <p:cNvSpPr/>
          <p:nvPr/>
        </p:nvSpPr>
        <p:spPr>
          <a:xfrm>
            <a:off x="1821420" y="554712"/>
            <a:ext cx="893085" cy="781450"/>
          </a:xfrm>
          <a:custGeom>
            <a:rect b="b" l="l" r="r" t="t"/>
            <a:pathLst>
              <a:path extrusionOk="0" h="1562899" w="1786170">
                <a:moveTo>
                  <a:pt x="0" y="0"/>
                </a:moveTo>
                <a:lnTo>
                  <a:pt x="1786169" y="0"/>
                </a:lnTo>
                <a:lnTo>
                  <a:pt x="1786169" y="1562899"/>
                </a:lnTo>
                <a:lnTo>
                  <a:pt x="0" y="1562899"/>
                </a:lnTo>
                <a:lnTo>
                  <a:pt x="0" y="0"/>
                </a:lnTo>
                <a:close/>
              </a:path>
            </a:pathLst>
          </a:custGeom>
          <a:blipFill rotWithShape="1">
            <a:blip r:embed="rId8">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9"/>
          <p:cNvSpPr/>
          <p:nvPr/>
        </p:nvSpPr>
        <p:spPr>
          <a:xfrm>
            <a:off x="0" y="0"/>
            <a:ext cx="9144000" cy="1371921"/>
          </a:xfrm>
          <a:custGeom>
            <a:rect b="b" l="l" r="r" t="t"/>
            <a:pathLst>
              <a:path extrusionOk="0" h="2743841" w="18288000">
                <a:moveTo>
                  <a:pt x="0" y="0"/>
                </a:moveTo>
                <a:lnTo>
                  <a:pt x="18288000" y="0"/>
                </a:lnTo>
                <a:lnTo>
                  <a:pt x="18288000" y="2743841"/>
                </a:lnTo>
                <a:lnTo>
                  <a:pt x="0" y="2743841"/>
                </a:lnTo>
                <a:lnTo>
                  <a:pt x="0" y="0"/>
                </a:lnTo>
                <a:close/>
              </a:path>
            </a:pathLst>
          </a:custGeom>
          <a:blipFill rotWithShape="1">
            <a:blip r:embed="rId3">
              <a:alphaModFix amt="17000"/>
            </a:blip>
            <a:stretch>
              <a:fillRect b="-172432" l="0" r="0" t="-172427"/>
            </a:stretch>
          </a:blipFill>
          <a:ln>
            <a:noFill/>
          </a:ln>
        </p:spPr>
      </p:sp>
      <p:sp>
        <p:nvSpPr>
          <p:cNvPr id="243" name="Google Shape;243;p49"/>
          <p:cNvSpPr/>
          <p:nvPr/>
        </p:nvSpPr>
        <p:spPr>
          <a:xfrm>
            <a:off x="2582981" y="1678808"/>
            <a:ext cx="690446" cy="718176"/>
          </a:xfrm>
          <a:custGeom>
            <a:rect b="b" l="l" r="r" t="t"/>
            <a:pathLst>
              <a:path extrusionOk="0" h="704094" w="676908">
                <a:moveTo>
                  <a:pt x="552447" y="704094"/>
                </a:moveTo>
                <a:lnTo>
                  <a:pt x="124460" y="704094"/>
                </a:lnTo>
                <a:cubicBezTo>
                  <a:pt x="55880" y="704094"/>
                  <a:pt x="0" y="648214"/>
                  <a:pt x="0" y="579634"/>
                </a:cubicBezTo>
                <a:lnTo>
                  <a:pt x="0" y="124460"/>
                </a:lnTo>
                <a:cubicBezTo>
                  <a:pt x="0" y="55880"/>
                  <a:pt x="55880" y="0"/>
                  <a:pt x="124460" y="0"/>
                </a:cubicBezTo>
                <a:lnTo>
                  <a:pt x="552448" y="0"/>
                </a:lnTo>
                <a:cubicBezTo>
                  <a:pt x="621028" y="0"/>
                  <a:pt x="676908" y="55880"/>
                  <a:pt x="676908" y="124460"/>
                </a:cubicBezTo>
                <a:lnTo>
                  <a:pt x="676908" y="579634"/>
                </a:lnTo>
                <a:cubicBezTo>
                  <a:pt x="676908" y="648214"/>
                  <a:pt x="621028" y="704094"/>
                  <a:pt x="552448" y="704094"/>
                </a:cubicBezTo>
                <a:close/>
              </a:path>
            </a:pathLst>
          </a:cu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 name="Google Shape;244;p49"/>
          <p:cNvSpPr/>
          <p:nvPr/>
        </p:nvSpPr>
        <p:spPr>
          <a:xfrm>
            <a:off x="5814044" y="1666608"/>
            <a:ext cx="690446" cy="718176"/>
          </a:xfrm>
          <a:custGeom>
            <a:rect b="b" l="l" r="r" t="t"/>
            <a:pathLst>
              <a:path extrusionOk="0" h="704094" w="676908">
                <a:moveTo>
                  <a:pt x="552447" y="704094"/>
                </a:moveTo>
                <a:lnTo>
                  <a:pt x="124460" y="704094"/>
                </a:lnTo>
                <a:cubicBezTo>
                  <a:pt x="55880" y="704094"/>
                  <a:pt x="0" y="648214"/>
                  <a:pt x="0" y="579634"/>
                </a:cubicBezTo>
                <a:lnTo>
                  <a:pt x="0" y="124460"/>
                </a:lnTo>
                <a:cubicBezTo>
                  <a:pt x="0" y="55880"/>
                  <a:pt x="55880" y="0"/>
                  <a:pt x="124460" y="0"/>
                </a:cubicBezTo>
                <a:lnTo>
                  <a:pt x="552448" y="0"/>
                </a:lnTo>
                <a:cubicBezTo>
                  <a:pt x="621028" y="0"/>
                  <a:pt x="676908" y="55880"/>
                  <a:pt x="676908" y="124460"/>
                </a:cubicBezTo>
                <a:lnTo>
                  <a:pt x="676908" y="579634"/>
                </a:lnTo>
                <a:cubicBezTo>
                  <a:pt x="676908" y="648214"/>
                  <a:pt x="621028" y="704094"/>
                  <a:pt x="552448" y="704094"/>
                </a:cubicBezTo>
                <a:close/>
              </a:path>
            </a:pathLst>
          </a:custGeom>
          <a:solidFill>
            <a:srgbClr val="CCCCC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5" name="Google Shape;245;p49"/>
          <p:cNvPicPr preferRelativeResize="0"/>
          <p:nvPr/>
        </p:nvPicPr>
        <p:blipFill rotWithShape="1">
          <a:blip r:embed="rId4">
            <a:alphaModFix/>
          </a:blip>
          <a:srcRect b="0" l="0" r="0" t="0"/>
          <a:stretch/>
        </p:blipFill>
        <p:spPr>
          <a:xfrm>
            <a:off x="2634737" y="1774279"/>
            <a:ext cx="554234" cy="457936"/>
          </a:xfrm>
          <a:prstGeom prst="rect">
            <a:avLst/>
          </a:prstGeom>
          <a:noFill/>
          <a:ln>
            <a:noFill/>
          </a:ln>
        </p:spPr>
      </p:pic>
      <p:pic>
        <p:nvPicPr>
          <p:cNvPr id="246" name="Google Shape;246;p49"/>
          <p:cNvPicPr preferRelativeResize="0"/>
          <p:nvPr/>
        </p:nvPicPr>
        <p:blipFill rotWithShape="1">
          <a:blip r:embed="rId5">
            <a:alphaModFix/>
          </a:blip>
          <a:srcRect b="0" l="0" r="0" t="0"/>
          <a:stretch/>
        </p:blipFill>
        <p:spPr>
          <a:xfrm>
            <a:off x="5943683" y="1808004"/>
            <a:ext cx="431171" cy="435858"/>
          </a:xfrm>
          <a:prstGeom prst="rect">
            <a:avLst/>
          </a:prstGeom>
          <a:noFill/>
          <a:ln>
            <a:noFill/>
          </a:ln>
        </p:spPr>
      </p:pic>
      <p:sp>
        <p:nvSpPr>
          <p:cNvPr id="247" name="Google Shape;247;p49"/>
          <p:cNvSpPr txBox="1"/>
          <p:nvPr/>
        </p:nvSpPr>
        <p:spPr>
          <a:xfrm>
            <a:off x="3541670" y="873705"/>
            <a:ext cx="2060700" cy="492600"/>
          </a:xfrm>
          <a:prstGeom prst="rect">
            <a:avLst/>
          </a:prstGeom>
          <a:noFill/>
          <a:ln>
            <a:noFill/>
          </a:ln>
        </p:spPr>
        <p:txBody>
          <a:bodyPr anchorCtr="0" anchor="t" bIns="0" lIns="0" spcFirstLastPara="1" rIns="0" wrap="square" tIns="0">
            <a:spAutoFit/>
          </a:bodyPr>
          <a:lstStyle/>
          <a:p>
            <a:pPr indent="0" lvl="0" marL="0" marR="0" rtl="0" algn="l">
              <a:lnSpc>
                <a:spcPct val="180094"/>
              </a:lnSpc>
              <a:spcBef>
                <a:spcPts val="0"/>
              </a:spcBef>
              <a:spcAft>
                <a:spcPts val="0"/>
              </a:spcAft>
              <a:buNone/>
            </a:pPr>
            <a:r>
              <a:rPr b="1" i="0" lang="id" sz="3200" u="none" cap="none" strike="noStrike">
                <a:solidFill>
                  <a:srgbClr val="000000"/>
                </a:solidFill>
                <a:latin typeface="Rubik"/>
                <a:ea typeface="Rubik"/>
                <a:cs typeface="Rubik"/>
                <a:sym typeface="Rubik"/>
              </a:rPr>
              <a:t>Our Goals</a:t>
            </a:r>
            <a:endParaRPr b="1" i="0" sz="3200" u="none" cap="none" strike="noStrike">
              <a:solidFill>
                <a:srgbClr val="000000"/>
              </a:solidFill>
              <a:latin typeface="Rubik"/>
              <a:ea typeface="Rubik"/>
              <a:cs typeface="Rubik"/>
              <a:sym typeface="Rubik"/>
            </a:endParaRPr>
          </a:p>
        </p:txBody>
      </p:sp>
      <p:cxnSp>
        <p:nvCxnSpPr>
          <p:cNvPr id="248" name="Google Shape;248;p49"/>
          <p:cNvCxnSpPr/>
          <p:nvPr/>
        </p:nvCxnSpPr>
        <p:spPr>
          <a:xfrm>
            <a:off x="1400725" y="3225675"/>
            <a:ext cx="2995800" cy="0"/>
          </a:xfrm>
          <a:prstGeom prst="straightConnector1">
            <a:avLst/>
          </a:prstGeom>
          <a:noFill/>
          <a:ln cap="rnd" cmpd="sng" w="47625">
            <a:solidFill>
              <a:srgbClr val="1D3880"/>
            </a:solidFill>
            <a:prstDash val="solid"/>
            <a:round/>
            <a:headEnd len="sm" w="sm" type="none"/>
            <a:tailEnd len="sm" w="sm" type="none"/>
          </a:ln>
        </p:spPr>
      </p:cxnSp>
      <p:sp>
        <p:nvSpPr>
          <p:cNvPr id="249" name="Google Shape;249;p49"/>
          <p:cNvSpPr txBox="1"/>
          <p:nvPr/>
        </p:nvSpPr>
        <p:spPr>
          <a:xfrm>
            <a:off x="1417388" y="3316425"/>
            <a:ext cx="2988900" cy="1759500"/>
          </a:xfrm>
          <a:prstGeom prst="rect">
            <a:avLst/>
          </a:prstGeom>
          <a:noFill/>
          <a:ln>
            <a:noFill/>
          </a:ln>
        </p:spPr>
        <p:txBody>
          <a:bodyPr anchorCtr="0" anchor="t" bIns="0" lIns="0" spcFirstLastPara="1" rIns="0" wrap="square" tIns="0">
            <a:spAutoFit/>
          </a:bodyPr>
          <a:lstStyle/>
          <a:p>
            <a:pPr indent="0" lvl="0" marL="0" marR="0" rtl="0" algn="just">
              <a:lnSpc>
                <a:spcPct val="194812"/>
              </a:lnSpc>
              <a:spcBef>
                <a:spcPts val="0"/>
              </a:spcBef>
              <a:spcAft>
                <a:spcPts val="0"/>
              </a:spcAft>
              <a:buNone/>
            </a:pPr>
            <a:r>
              <a:rPr lang="id" sz="1300">
                <a:latin typeface="Rubik"/>
                <a:ea typeface="Rubik"/>
                <a:cs typeface="Rubik"/>
                <a:sym typeface="Rubik"/>
              </a:rPr>
              <a:t>Perkiraan jumlah produksi padi berdasarkan luas panen jika ditingkatkan 0,4%, jumlah penduduk, konsumsi rumah tangga, suhu, harga beras dan penyinaran matahari.</a:t>
            </a:r>
            <a:endParaRPr sz="1300">
              <a:latin typeface="Rubik"/>
              <a:ea typeface="Rubik"/>
              <a:cs typeface="Rubik"/>
              <a:sym typeface="Rubik"/>
            </a:endParaRPr>
          </a:p>
        </p:txBody>
      </p:sp>
      <p:sp>
        <p:nvSpPr>
          <p:cNvPr id="250" name="Google Shape;250;p49"/>
          <p:cNvSpPr txBox="1"/>
          <p:nvPr/>
        </p:nvSpPr>
        <p:spPr>
          <a:xfrm>
            <a:off x="4914725" y="3316425"/>
            <a:ext cx="2579400" cy="2056800"/>
          </a:xfrm>
          <a:prstGeom prst="rect">
            <a:avLst/>
          </a:prstGeom>
          <a:noFill/>
          <a:ln>
            <a:noFill/>
          </a:ln>
        </p:spPr>
        <p:txBody>
          <a:bodyPr anchorCtr="0" anchor="t" bIns="0" lIns="0" spcFirstLastPara="1" rIns="0" wrap="square" tIns="0">
            <a:spAutoFit/>
          </a:bodyPr>
          <a:lstStyle/>
          <a:p>
            <a:pPr indent="0" lvl="0" marL="0" marR="0" rtl="0" algn="just">
              <a:lnSpc>
                <a:spcPct val="194812"/>
              </a:lnSpc>
              <a:spcBef>
                <a:spcPts val="0"/>
              </a:spcBef>
              <a:spcAft>
                <a:spcPts val="0"/>
              </a:spcAft>
              <a:buNone/>
            </a:pPr>
            <a:r>
              <a:rPr lang="id" sz="1300">
                <a:latin typeface="Rubik"/>
                <a:ea typeface="Rubik"/>
                <a:cs typeface="Rubik"/>
                <a:sym typeface="Rubik"/>
              </a:rPr>
              <a:t>Mengetahui provinsi mana saja yang berhasil surplus beras dan merekomendasikan saran terbaik kedepannya</a:t>
            </a:r>
            <a:endParaRPr sz="1300">
              <a:latin typeface="Rubik"/>
              <a:ea typeface="Rubik"/>
              <a:cs typeface="Rubik"/>
              <a:sym typeface="Rubik"/>
            </a:endParaRPr>
          </a:p>
          <a:p>
            <a:pPr indent="0" lvl="0" marL="0" marR="0" rtl="0" algn="just">
              <a:lnSpc>
                <a:spcPct val="194812"/>
              </a:lnSpc>
              <a:spcBef>
                <a:spcPts val="0"/>
              </a:spcBef>
              <a:spcAft>
                <a:spcPts val="0"/>
              </a:spcAft>
              <a:buNone/>
            </a:pPr>
            <a:r>
              <a:t/>
            </a:r>
            <a:endParaRPr sz="1300">
              <a:latin typeface="Rubik"/>
              <a:ea typeface="Rubik"/>
              <a:cs typeface="Rubik"/>
              <a:sym typeface="Rubik"/>
            </a:endParaRPr>
          </a:p>
          <a:p>
            <a:pPr indent="0" lvl="0" marL="0" marR="0" rtl="0" algn="just">
              <a:lnSpc>
                <a:spcPct val="361497"/>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251" name="Google Shape;251;p49"/>
          <p:cNvSpPr txBox="1"/>
          <p:nvPr/>
        </p:nvSpPr>
        <p:spPr>
          <a:xfrm>
            <a:off x="1583709" y="2634581"/>
            <a:ext cx="2490300" cy="354000"/>
          </a:xfrm>
          <a:prstGeom prst="rect">
            <a:avLst/>
          </a:prstGeom>
          <a:noFill/>
          <a:ln>
            <a:noFill/>
          </a:ln>
        </p:spPr>
        <p:txBody>
          <a:bodyPr anchorCtr="0" anchor="t" bIns="0" lIns="0" spcFirstLastPara="1" rIns="0" wrap="square" tIns="0">
            <a:spAutoFit/>
          </a:bodyPr>
          <a:lstStyle/>
          <a:p>
            <a:pPr indent="0" lvl="0" marL="0" marR="0" rtl="0" algn="ctr">
              <a:lnSpc>
                <a:spcPct val="179767"/>
              </a:lnSpc>
              <a:spcBef>
                <a:spcPts val="0"/>
              </a:spcBef>
              <a:spcAft>
                <a:spcPts val="0"/>
              </a:spcAft>
              <a:buNone/>
            </a:pPr>
            <a:r>
              <a:rPr lang="id" sz="2300">
                <a:latin typeface="Times New Roman"/>
                <a:ea typeface="Times New Roman"/>
                <a:cs typeface="Times New Roman"/>
                <a:sym typeface="Times New Roman"/>
              </a:rPr>
              <a:t>Estimasi </a:t>
            </a:r>
            <a:r>
              <a:rPr b="0" i="0" lang="id" sz="2300" u="none" cap="none" strike="noStrike">
                <a:solidFill>
                  <a:srgbClr val="000000"/>
                </a:solidFill>
                <a:latin typeface="Times New Roman"/>
                <a:ea typeface="Times New Roman"/>
                <a:cs typeface="Times New Roman"/>
                <a:sym typeface="Times New Roman"/>
              </a:rPr>
              <a:t>Produksi</a:t>
            </a:r>
            <a:endParaRPr b="0" i="0" sz="2300" u="none" cap="none" strike="noStrike">
              <a:solidFill>
                <a:srgbClr val="000000"/>
              </a:solidFill>
              <a:latin typeface="Times New Roman"/>
              <a:ea typeface="Times New Roman"/>
              <a:cs typeface="Times New Roman"/>
              <a:sym typeface="Times New Roman"/>
            </a:endParaRPr>
          </a:p>
        </p:txBody>
      </p:sp>
      <p:sp>
        <p:nvSpPr>
          <p:cNvPr id="252" name="Google Shape;252;p49"/>
          <p:cNvSpPr txBox="1"/>
          <p:nvPr/>
        </p:nvSpPr>
        <p:spPr>
          <a:xfrm>
            <a:off x="4754434" y="2679959"/>
            <a:ext cx="2988900" cy="354000"/>
          </a:xfrm>
          <a:prstGeom prst="rect">
            <a:avLst/>
          </a:prstGeom>
          <a:noFill/>
          <a:ln>
            <a:noFill/>
          </a:ln>
        </p:spPr>
        <p:txBody>
          <a:bodyPr anchorCtr="0" anchor="t" bIns="0" lIns="0" spcFirstLastPara="1" rIns="0" wrap="square" tIns="0">
            <a:spAutoFit/>
          </a:bodyPr>
          <a:lstStyle/>
          <a:p>
            <a:pPr indent="0" lvl="0" marL="0" marR="0" rtl="0" algn="ctr">
              <a:lnSpc>
                <a:spcPct val="179767"/>
              </a:lnSpc>
              <a:spcBef>
                <a:spcPts val="0"/>
              </a:spcBef>
              <a:spcAft>
                <a:spcPts val="0"/>
              </a:spcAft>
              <a:buNone/>
            </a:pPr>
            <a:r>
              <a:rPr b="0" i="0" lang="id" sz="2300" u="none" cap="none" strike="noStrike">
                <a:solidFill>
                  <a:srgbClr val="000000"/>
                </a:solidFill>
                <a:latin typeface="Times New Roman"/>
                <a:ea typeface="Times New Roman"/>
                <a:cs typeface="Times New Roman"/>
                <a:sym typeface="Times New Roman"/>
              </a:rPr>
              <a:t>Pengambilan Keputusan</a:t>
            </a:r>
            <a:endParaRPr b="0" i="0" sz="2300" u="none" cap="none" strike="noStrike">
              <a:solidFill>
                <a:srgbClr val="000000"/>
              </a:solidFill>
              <a:latin typeface="Times New Roman"/>
              <a:ea typeface="Times New Roman"/>
              <a:cs typeface="Times New Roman"/>
              <a:sym typeface="Times New Roman"/>
            </a:endParaRPr>
          </a:p>
        </p:txBody>
      </p:sp>
      <p:grpSp>
        <p:nvGrpSpPr>
          <p:cNvPr id="253" name="Google Shape;253;p49"/>
          <p:cNvGrpSpPr/>
          <p:nvPr/>
        </p:nvGrpSpPr>
        <p:grpSpPr>
          <a:xfrm>
            <a:off x="-757869" y="-313658"/>
            <a:ext cx="2579294" cy="2056615"/>
            <a:chOff x="-1010492" y="-418210"/>
            <a:chExt cx="3439059" cy="2742153"/>
          </a:xfrm>
        </p:grpSpPr>
        <p:pic>
          <p:nvPicPr>
            <p:cNvPr id="254" name="Google Shape;254;p49"/>
            <p:cNvPicPr preferRelativeResize="0"/>
            <p:nvPr/>
          </p:nvPicPr>
          <p:blipFill rotWithShape="1">
            <a:blip r:embed="rId6">
              <a:alphaModFix/>
            </a:blip>
            <a:srcRect b="0" l="0" r="0" t="0"/>
            <a:stretch/>
          </p:blipFill>
          <p:spPr>
            <a:xfrm>
              <a:off x="-232430" y="-418210"/>
              <a:ext cx="1606243" cy="1606243"/>
            </a:xfrm>
            <a:prstGeom prst="rect">
              <a:avLst/>
            </a:prstGeom>
            <a:noFill/>
            <a:ln>
              <a:noFill/>
            </a:ln>
          </p:spPr>
        </p:pic>
        <p:pic>
          <p:nvPicPr>
            <p:cNvPr id="255" name="Google Shape;255;p49"/>
            <p:cNvPicPr preferRelativeResize="0"/>
            <p:nvPr/>
          </p:nvPicPr>
          <p:blipFill rotWithShape="1">
            <a:blip r:embed="rId7">
              <a:alphaModFix/>
            </a:blip>
            <a:srcRect b="0" l="0" r="0" t="0"/>
            <a:stretch/>
          </p:blipFill>
          <p:spPr>
            <a:xfrm rot="7200000">
              <a:off x="-738934" y="568565"/>
              <a:ext cx="1483820" cy="1483820"/>
            </a:xfrm>
            <a:prstGeom prst="rect">
              <a:avLst/>
            </a:prstGeom>
            <a:noFill/>
            <a:ln>
              <a:noFill/>
            </a:ln>
          </p:spPr>
        </p:pic>
        <p:pic>
          <p:nvPicPr>
            <p:cNvPr id="256" name="Google Shape;256;p49"/>
            <p:cNvPicPr preferRelativeResize="0"/>
            <p:nvPr/>
          </p:nvPicPr>
          <p:blipFill rotWithShape="1">
            <a:blip r:embed="rId8">
              <a:alphaModFix/>
            </a:blip>
            <a:srcRect b="0" l="0" r="0" t="0"/>
            <a:stretch/>
          </p:blipFill>
          <p:spPr>
            <a:xfrm>
              <a:off x="976068" y="-398278"/>
              <a:ext cx="1452499" cy="1452499"/>
            </a:xfrm>
            <a:prstGeom prst="rect">
              <a:avLst/>
            </a:prstGeom>
            <a:noFill/>
            <a:ln>
              <a:noFill/>
            </a:ln>
          </p:spPr>
        </p:pic>
      </p:grpSp>
      <p:pic>
        <p:nvPicPr>
          <p:cNvPr id="257" name="Google Shape;257;p49"/>
          <p:cNvPicPr preferRelativeResize="0"/>
          <p:nvPr/>
        </p:nvPicPr>
        <p:blipFill rotWithShape="1">
          <a:blip r:embed="rId9">
            <a:alphaModFix/>
          </a:blip>
          <a:srcRect b="0" l="0" r="0" t="0"/>
          <a:stretch/>
        </p:blipFill>
        <p:spPr>
          <a:xfrm>
            <a:off x="6484144" y="86201"/>
            <a:ext cx="1148798" cy="405000"/>
          </a:xfrm>
          <a:prstGeom prst="rect">
            <a:avLst/>
          </a:prstGeom>
          <a:noFill/>
          <a:ln>
            <a:noFill/>
          </a:ln>
        </p:spPr>
      </p:pic>
      <p:pic>
        <p:nvPicPr>
          <p:cNvPr id="258" name="Google Shape;258;p49"/>
          <p:cNvPicPr preferRelativeResize="0"/>
          <p:nvPr/>
        </p:nvPicPr>
        <p:blipFill rotWithShape="1">
          <a:blip r:embed="rId10">
            <a:alphaModFix/>
          </a:blip>
          <a:srcRect b="0" l="0" r="0" t="0"/>
          <a:stretch/>
        </p:blipFill>
        <p:spPr>
          <a:xfrm>
            <a:off x="7848587" y="43296"/>
            <a:ext cx="1220400" cy="405000"/>
          </a:xfrm>
          <a:prstGeom prst="rect">
            <a:avLst/>
          </a:prstGeom>
          <a:noFill/>
          <a:ln>
            <a:noFill/>
          </a:ln>
        </p:spPr>
      </p:pic>
      <p:cxnSp>
        <p:nvCxnSpPr>
          <p:cNvPr id="259" name="Google Shape;259;p49"/>
          <p:cNvCxnSpPr/>
          <p:nvPr/>
        </p:nvCxnSpPr>
        <p:spPr>
          <a:xfrm>
            <a:off x="4916400" y="3225675"/>
            <a:ext cx="2577600" cy="600"/>
          </a:xfrm>
          <a:prstGeom prst="straightConnector1">
            <a:avLst/>
          </a:prstGeom>
          <a:noFill/>
          <a:ln cap="rnd" cmpd="sng" w="47625">
            <a:solidFill>
              <a:srgbClr val="1D3880"/>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50"/>
          <p:cNvGrpSpPr/>
          <p:nvPr/>
        </p:nvGrpSpPr>
        <p:grpSpPr>
          <a:xfrm>
            <a:off x="6322813" y="-158597"/>
            <a:ext cx="3242701" cy="1597504"/>
            <a:chOff x="0" y="-28575"/>
            <a:chExt cx="1708123" cy="841500"/>
          </a:xfrm>
        </p:grpSpPr>
        <p:sp>
          <p:nvSpPr>
            <p:cNvPr id="265" name="Google Shape;265;p50"/>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6" name="Google Shape;266;p50"/>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7" name="Google Shape;267;p50"/>
          <p:cNvSpPr txBox="1"/>
          <p:nvPr/>
        </p:nvSpPr>
        <p:spPr>
          <a:xfrm>
            <a:off x="3532200" y="771725"/>
            <a:ext cx="31695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lang="id" sz="2200">
                <a:solidFill>
                  <a:srgbClr val="05347E"/>
                </a:solidFill>
                <a:latin typeface="Montserrat"/>
                <a:ea typeface="Montserrat"/>
                <a:cs typeface="Montserrat"/>
                <a:sym typeface="Montserrat"/>
              </a:rPr>
              <a:t>Data Understanding</a:t>
            </a:r>
            <a:endParaRPr sz="700"/>
          </a:p>
        </p:txBody>
      </p:sp>
      <p:sp>
        <p:nvSpPr>
          <p:cNvPr id="268" name="Google Shape;268;p50"/>
          <p:cNvSpPr/>
          <p:nvPr/>
        </p:nvSpPr>
        <p:spPr>
          <a:xfrm>
            <a:off x="2555370" y="581262"/>
            <a:ext cx="893085" cy="781450"/>
          </a:xfrm>
          <a:custGeom>
            <a:rect b="b" l="l" r="r" t="t"/>
            <a:pathLst>
              <a:path extrusionOk="0" h="1562899" w="1786170">
                <a:moveTo>
                  <a:pt x="0" y="0"/>
                </a:moveTo>
                <a:lnTo>
                  <a:pt x="1786169" y="0"/>
                </a:lnTo>
                <a:lnTo>
                  <a:pt x="1786169" y="1562899"/>
                </a:lnTo>
                <a:lnTo>
                  <a:pt x="0" y="1562899"/>
                </a:lnTo>
                <a:lnTo>
                  <a:pt x="0" y="0"/>
                </a:lnTo>
                <a:close/>
              </a:path>
            </a:pathLst>
          </a:custGeom>
          <a:blipFill rotWithShape="1">
            <a:blip r:embed="rId3">
              <a:alphaModFix/>
            </a:blip>
            <a:stretch>
              <a:fillRect b="0" l="0" r="0" t="0"/>
            </a:stretch>
          </a:blipFill>
          <a:ln>
            <a:noFill/>
          </a:ln>
        </p:spPr>
      </p:sp>
      <p:pic>
        <p:nvPicPr>
          <p:cNvPr id="269" name="Google Shape;269;p50"/>
          <p:cNvPicPr preferRelativeResize="0"/>
          <p:nvPr/>
        </p:nvPicPr>
        <p:blipFill rotWithShape="1">
          <a:blip r:embed="rId4">
            <a:alphaModFix/>
          </a:blip>
          <a:srcRect b="0" l="0" r="0" t="0"/>
          <a:stretch/>
        </p:blipFill>
        <p:spPr>
          <a:xfrm>
            <a:off x="6512031" y="-6"/>
            <a:ext cx="847722" cy="451962"/>
          </a:xfrm>
          <a:prstGeom prst="rect">
            <a:avLst/>
          </a:prstGeom>
          <a:noFill/>
          <a:ln>
            <a:noFill/>
          </a:ln>
        </p:spPr>
      </p:pic>
      <p:pic>
        <p:nvPicPr>
          <p:cNvPr id="270" name="Google Shape;270;p50"/>
          <p:cNvPicPr preferRelativeResize="0"/>
          <p:nvPr/>
        </p:nvPicPr>
        <p:blipFill rotWithShape="1">
          <a:blip r:embed="rId5">
            <a:alphaModFix/>
          </a:blip>
          <a:srcRect b="0" l="0" r="0" t="0"/>
          <a:stretch/>
        </p:blipFill>
        <p:spPr>
          <a:xfrm>
            <a:off x="7772384" y="94292"/>
            <a:ext cx="1044416" cy="263366"/>
          </a:xfrm>
          <a:prstGeom prst="rect">
            <a:avLst/>
          </a:prstGeom>
          <a:noFill/>
          <a:ln>
            <a:noFill/>
          </a:ln>
        </p:spPr>
      </p:pic>
      <p:grpSp>
        <p:nvGrpSpPr>
          <p:cNvPr id="271" name="Google Shape;271;p50"/>
          <p:cNvGrpSpPr/>
          <p:nvPr/>
        </p:nvGrpSpPr>
        <p:grpSpPr>
          <a:xfrm>
            <a:off x="-757869" y="-313658"/>
            <a:ext cx="2579294" cy="2056615"/>
            <a:chOff x="-1010492" y="-418210"/>
            <a:chExt cx="3439059" cy="2742153"/>
          </a:xfrm>
        </p:grpSpPr>
        <p:pic>
          <p:nvPicPr>
            <p:cNvPr id="272" name="Google Shape;272;p50"/>
            <p:cNvPicPr preferRelativeResize="0"/>
            <p:nvPr/>
          </p:nvPicPr>
          <p:blipFill rotWithShape="1">
            <a:blip r:embed="rId6">
              <a:alphaModFix/>
            </a:blip>
            <a:srcRect b="0" l="0" r="0" t="0"/>
            <a:stretch/>
          </p:blipFill>
          <p:spPr>
            <a:xfrm>
              <a:off x="-232430" y="-418210"/>
              <a:ext cx="1606243" cy="1606243"/>
            </a:xfrm>
            <a:prstGeom prst="rect">
              <a:avLst/>
            </a:prstGeom>
            <a:noFill/>
            <a:ln>
              <a:noFill/>
            </a:ln>
          </p:spPr>
        </p:pic>
        <p:pic>
          <p:nvPicPr>
            <p:cNvPr id="273" name="Google Shape;273;p50"/>
            <p:cNvPicPr preferRelativeResize="0"/>
            <p:nvPr/>
          </p:nvPicPr>
          <p:blipFill rotWithShape="1">
            <a:blip r:embed="rId7">
              <a:alphaModFix/>
            </a:blip>
            <a:srcRect b="0" l="0" r="0" t="0"/>
            <a:stretch/>
          </p:blipFill>
          <p:spPr>
            <a:xfrm rot="7200000">
              <a:off x="-738934" y="568565"/>
              <a:ext cx="1483820" cy="1483820"/>
            </a:xfrm>
            <a:prstGeom prst="rect">
              <a:avLst/>
            </a:prstGeom>
            <a:noFill/>
            <a:ln>
              <a:noFill/>
            </a:ln>
          </p:spPr>
        </p:pic>
        <p:pic>
          <p:nvPicPr>
            <p:cNvPr id="274" name="Google Shape;274;p50"/>
            <p:cNvPicPr preferRelativeResize="0"/>
            <p:nvPr/>
          </p:nvPicPr>
          <p:blipFill rotWithShape="1">
            <a:blip r:embed="rId8">
              <a:alphaModFix/>
            </a:blip>
            <a:srcRect b="0" l="0" r="0" t="0"/>
            <a:stretch/>
          </p:blipFill>
          <p:spPr>
            <a:xfrm>
              <a:off x="976068" y="-398278"/>
              <a:ext cx="1452499" cy="1452499"/>
            </a:xfrm>
            <a:prstGeom prst="rect">
              <a:avLst/>
            </a:prstGeom>
            <a:noFill/>
            <a:ln>
              <a:noFill/>
            </a:ln>
          </p:spPr>
        </p:pic>
      </p:grpSp>
      <p:sp>
        <p:nvSpPr>
          <p:cNvPr id="275" name="Google Shape;275;p50"/>
          <p:cNvSpPr txBox="1"/>
          <p:nvPr/>
        </p:nvSpPr>
        <p:spPr>
          <a:xfrm>
            <a:off x="1154550" y="1742950"/>
            <a:ext cx="6834900" cy="2970000"/>
          </a:xfrm>
          <a:prstGeom prst="rect">
            <a:avLst/>
          </a:prstGeom>
          <a:noFill/>
          <a:ln>
            <a:noFill/>
          </a:ln>
        </p:spPr>
        <p:txBody>
          <a:bodyPr anchorCtr="0" anchor="t" bIns="0" lIns="0" spcFirstLastPara="1" rIns="0" wrap="square" tIns="0">
            <a:spAutoFit/>
          </a:bodyPr>
          <a:lstStyle/>
          <a:p>
            <a:pPr indent="-336550" lvl="0" marL="457200" rtl="0" algn="just">
              <a:lnSpc>
                <a:spcPct val="115000"/>
              </a:lnSpc>
              <a:spcBef>
                <a:spcPts val="0"/>
              </a:spcBef>
              <a:spcAft>
                <a:spcPts val="0"/>
              </a:spcAft>
              <a:buSzPts val="1700"/>
              <a:buFont typeface="Rubik"/>
              <a:buChar char="●"/>
            </a:pPr>
            <a:r>
              <a:rPr lang="id" sz="1700">
                <a:latin typeface="Rubik"/>
                <a:ea typeface="Rubik"/>
                <a:cs typeface="Rubik"/>
                <a:sym typeface="Rubik"/>
              </a:rPr>
              <a:t>Data Collection</a:t>
            </a:r>
            <a:endParaRPr sz="1700">
              <a:latin typeface="Rubik"/>
              <a:ea typeface="Rubik"/>
              <a:cs typeface="Rubik"/>
              <a:sym typeface="Rubik"/>
            </a:endParaRPr>
          </a:p>
          <a:p>
            <a:pPr indent="0" lvl="0" marL="457200" rtl="0" algn="just">
              <a:lnSpc>
                <a:spcPct val="115000"/>
              </a:lnSpc>
              <a:spcBef>
                <a:spcPts val="0"/>
              </a:spcBef>
              <a:spcAft>
                <a:spcPts val="0"/>
              </a:spcAft>
              <a:buNone/>
            </a:pPr>
            <a:r>
              <a:rPr lang="id" sz="1700">
                <a:latin typeface="Rubik"/>
                <a:ea typeface="Rubik"/>
                <a:cs typeface="Rubik"/>
                <a:sym typeface="Rubik"/>
              </a:rPr>
              <a:t>Pengumpulan data dilakukan dengan mengambil data dari website </a:t>
            </a:r>
            <a:r>
              <a:rPr lang="id" sz="1700" u="sng">
                <a:solidFill>
                  <a:schemeClr val="hlink"/>
                </a:solidFill>
                <a:latin typeface="Rubik"/>
                <a:ea typeface="Rubik"/>
                <a:cs typeface="Rubik"/>
                <a:sym typeface="Rubik"/>
                <a:hlinkClick r:id="rId9"/>
              </a:rPr>
              <a:t>https://www.bps.go.id/</a:t>
            </a:r>
            <a:r>
              <a:rPr lang="id" sz="1700">
                <a:latin typeface="Rubik"/>
                <a:ea typeface="Rubik"/>
                <a:cs typeface="Rubik"/>
                <a:sym typeface="Rubik"/>
              </a:rPr>
              <a:t> , antara lain: </a:t>
            </a:r>
            <a:endParaRPr sz="1700">
              <a:latin typeface="Rubik"/>
              <a:ea typeface="Rubik"/>
              <a:cs typeface="Rubik"/>
              <a:sym typeface="Rubik"/>
            </a:endParaRPr>
          </a:p>
          <a:p>
            <a:pPr indent="-336550" lvl="0" marL="809999" rtl="0" algn="just">
              <a:lnSpc>
                <a:spcPct val="115000"/>
              </a:lnSpc>
              <a:spcBef>
                <a:spcPts val="0"/>
              </a:spcBef>
              <a:spcAft>
                <a:spcPts val="0"/>
              </a:spcAft>
              <a:buSzPts val="1700"/>
              <a:buFont typeface="Rubik"/>
              <a:buChar char="-"/>
            </a:pPr>
            <a:r>
              <a:rPr lang="id" sz="1700">
                <a:latin typeface="Rubik"/>
                <a:ea typeface="Rubik"/>
                <a:cs typeface="Rubik"/>
                <a:sym typeface="Rubik"/>
              </a:rPr>
              <a:t>Luas Panen, Produksi, dan Produktivitas Padi Menurut Provinsi 2018 - 2022</a:t>
            </a:r>
            <a:endParaRPr sz="1700">
              <a:latin typeface="Rubik"/>
              <a:ea typeface="Rubik"/>
              <a:cs typeface="Rubik"/>
              <a:sym typeface="Rubik"/>
            </a:endParaRPr>
          </a:p>
          <a:p>
            <a:pPr indent="-336550" lvl="0" marL="809999" rtl="0" algn="just">
              <a:lnSpc>
                <a:spcPct val="115000"/>
              </a:lnSpc>
              <a:spcBef>
                <a:spcPts val="0"/>
              </a:spcBef>
              <a:spcAft>
                <a:spcPts val="0"/>
              </a:spcAft>
              <a:buSzPts val="1700"/>
              <a:buFont typeface="Rubik"/>
              <a:buChar char="-"/>
            </a:pPr>
            <a:r>
              <a:rPr lang="id" sz="1700">
                <a:latin typeface="Rubik"/>
                <a:ea typeface="Rubik"/>
                <a:cs typeface="Rubik"/>
                <a:sym typeface="Rubik"/>
              </a:rPr>
              <a:t>Data konsumsi komoditas beras, perhitungan surplus dan defisit 2018 - 2022</a:t>
            </a:r>
            <a:endParaRPr sz="1700">
              <a:latin typeface="Rubik"/>
              <a:ea typeface="Rubik"/>
              <a:cs typeface="Rubik"/>
              <a:sym typeface="Rubik"/>
            </a:endParaRPr>
          </a:p>
          <a:p>
            <a:pPr indent="-336550" lvl="0" marL="809999" rtl="0" algn="just">
              <a:lnSpc>
                <a:spcPct val="115000"/>
              </a:lnSpc>
              <a:spcBef>
                <a:spcPts val="0"/>
              </a:spcBef>
              <a:spcAft>
                <a:spcPts val="0"/>
              </a:spcAft>
              <a:buSzPts val="1700"/>
              <a:buFont typeface="Rubik"/>
              <a:buChar char="-"/>
            </a:pPr>
            <a:r>
              <a:rPr lang="id" sz="1700">
                <a:latin typeface="Rubik"/>
                <a:ea typeface="Rubik"/>
                <a:cs typeface="Rubik"/>
                <a:sym typeface="Rubik"/>
              </a:rPr>
              <a:t>Suhu dan Penyinaran Matahari Menurut Provinsi 2018 - 2022</a:t>
            </a:r>
            <a:endParaRPr sz="1700">
              <a:latin typeface="Rubik"/>
              <a:ea typeface="Rubik"/>
              <a:cs typeface="Rubik"/>
              <a:sym typeface="Rubik"/>
            </a:endParaRPr>
          </a:p>
          <a:p>
            <a:pPr indent="0" lvl="0" marL="0" rtl="0" algn="just">
              <a:lnSpc>
                <a:spcPct val="115000"/>
              </a:lnSpc>
              <a:spcBef>
                <a:spcPts val="0"/>
              </a:spcBef>
              <a:spcAft>
                <a:spcPts val="0"/>
              </a:spcAft>
              <a:buNone/>
            </a:pPr>
            <a:r>
              <a:t/>
            </a:r>
            <a:endParaRPr sz="1700">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1"/>
          <p:cNvSpPr/>
          <p:nvPr/>
        </p:nvSpPr>
        <p:spPr>
          <a:xfrm>
            <a:off x="0" y="0"/>
            <a:ext cx="9144000" cy="1371920"/>
          </a:xfrm>
          <a:prstGeom prst="rect">
            <a:avLst/>
          </a:prstGeom>
          <a:solidFill>
            <a:srgbClr val="1D388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 name="Google Shape;281;p51"/>
          <p:cNvSpPr/>
          <p:nvPr/>
        </p:nvSpPr>
        <p:spPr>
          <a:xfrm>
            <a:off x="0" y="0"/>
            <a:ext cx="9144000" cy="1371920"/>
          </a:xfrm>
          <a:custGeom>
            <a:rect b="b" l="l" r="r" t="t"/>
            <a:pathLst>
              <a:path extrusionOk="0" h="2743841" w="18288000">
                <a:moveTo>
                  <a:pt x="0" y="0"/>
                </a:moveTo>
                <a:lnTo>
                  <a:pt x="18288000" y="0"/>
                </a:lnTo>
                <a:lnTo>
                  <a:pt x="18288000" y="2743841"/>
                </a:lnTo>
                <a:lnTo>
                  <a:pt x="0" y="2743841"/>
                </a:lnTo>
                <a:lnTo>
                  <a:pt x="0" y="0"/>
                </a:lnTo>
                <a:close/>
              </a:path>
            </a:pathLst>
          </a:custGeom>
          <a:blipFill rotWithShape="1">
            <a:blip r:embed="rId3">
              <a:alphaModFix amt="17000"/>
            </a:blip>
            <a:stretch>
              <a:fillRect b="-172432" l="0" r="0" t="-172427"/>
            </a:stretch>
          </a:blipFill>
          <a:ln>
            <a:noFill/>
          </a:ln>
        </p:spPr>
      </p:sp>
      <p:cxnSp>
        <p:nvCxnSpPr>
          <p:cNvPr id="282" name="Google Shape;282;p51"/>
          <p:cNvCxnSpPr/>
          <p:nvPr/>
        </p:nvCxnSpPr>
        <p:spPr>
          <a:xfrm>
            <a:off x="2029114" y="1385255"/>
            <a:ext cx="0" cy="3771580"/>
          </a:xfrm>
          <a:prstGeom prst="straightConnector1">
            <a:avLst/>
          </a:prstGeom>
          <a:noFill/>
          <a:ln cap="flat" cmpd="sng" w="19050">
            <a:solidFill>
              <a:srgbClr val="1D3880">
                <a:alpha val="29803"/>
              </a:srgbClr>
            </a:solidFill>
            <a:prstDash val="solid"/>
            <a:round/>
            <a:headEnd len="sm" w="sm" type="none"/>
            <a:tailEnd len="sm" w="sm" type="none"/>
          </a:ln>
        </p:spPr>
      </p:cxnSp>
      <p:cxnSp>
        <p:nvCxnSpPr>
          <p:cNvPr id="283" name="Google Shape;283;p51"/>
          <p:cNvCxnSpPr/>
          <p:nvPr/>
        </p:nvCxnSpPr>
        <p:spPr>
          <a:xfrm flipH="1" rot="10800000">
            <a:off x="2025450" y="3312750"/>
            <a:ext cx="7137000" cy="56100"/>
          </a:xfrm>
          <a:prstGeom prst="straightConnector1">
            <a:avLst/>
          </a:prstGeom>
          <a:noFill/>
          <a:ln cap="flat" cmpd="sng" w="19050">
            <a:solidFill>
              <a:srgbClr val="1D3880">
                <a:alpha val="29803"/>
              </a:srgbClr>
            </a:solidFill>
            <a:prstDash val="solid"/>
            <a:round/>
            <a:headEnd len="sm" w="sm" type="none"/>
            <a:tailEnd len="sm" w="sm" type="none"/>
          </a:ln>
        </p:spPr>
      </p:cxnSp>
      <p:cxnSp>
        <p:nvCxnSpPr>
          <p:cNvPr id="284" name="Google Shape;284;p51"/>
          <p:cNvCxnSpPr/>
          <p:nvPr/>
        </p:nvCxnSpPr>
        <p:spPr>
          <a:xfrm>
            <a:off x="5503546" y="1385255"/>
            <a:ext cx="0" cy="3771580"/>
          </a:xfrm>
          <a:prstGeom prst="straightConnector1">
            <a:avLst/>
          </a:prstGeom>
          <a:noFill/>
          <a:ln cap="flat" cmpd="sng" w="19050">
            <a:solidFill>
              <a:srgbClr val="1D3880">
                <a:alpha val="29803"/>
              </a:srgbClr>
            </a:solidFill>
            <a:prstDash val="solid"/>
            <a:round/>
            <a:headEnd len="sm" w="sm" type="none"/>
            <a:tailEnd len="sm" w="sm" type="none"/>
          </a:ln>
        </p:spPr>
      </p:cxnSp>
      <p:cxnSp>
        <p:nvCxnSpPr>
          <p:cNvPr id="285" name="Google Shape;285;p51"/>
          <p:cNvCxnSpPr/>
          <p:nvPr/>
        </p:nvCxnSpPr>
        <p:spPr>
          <a:xfrm>
            <a:off x="7216511" y="1385255"/>
            <a:ext cx="0" cy="3771580"/>
          </a:xfrm>
          <a:prstGeom prst="straightConnector1">
            <a:avLst/>
          </a:prstGeom>
          <a:noFill/>
          <a:ln cap="flat" cmpd="sng" w="19050">
            <a:solidFill>
              <a:srgbClr val="1D3880">
                <a:alpha val="29803"/>
              </a:srgbClr>
            </a:solidFill>
            <a:prstDash val="solid"/>
            <a:round/>
            <a:headEnd len="sm" w="sm" type="none"/>
            <a:tailEnd len="sm" w="sm" type="none"/>
          </a:ln>
        </p:spPr>
      </p:cxnSp>
      <p:sp>
        <p:nvSpPr>
          <p:cNvPr id="286" name="Google Shape;286;p51"/>
          <p:cNvSpPr/>
          <p:nvPr/>
        </p:nvSpPr>
        <p:spPr>
          <a:xfrm>
            <a:off x="5840975" y="1579431"/>
            <a:ext cx="1138363" cy="974724"/>
          </a:xfrm>
          <a:custGeom>
            <a:rect b="b" l="l" r="r" t="t"/>
            <a:pathLst>
              <a:path extrusionOk="0" h="1949447" w="2276726">
                <a:moveTo>
                  <a:pt x="0" y="0"/>
                </a:moveTo>
                <a:lnTo>
                  <a:pt x="2276726" y="0"/>
                </a:lnTo>
                <a:lnTo>
                  <a:pt x="2276726" y="1949447"/>
                </a:lnTo>
                <a:lnTo>
                  <a:pt x="0" y="1949447"/>
                </a:lnTo>
                <a:lnTo>
                  <a:pt x="0" y="0"/>
                </a:lnTo>
                <a:close/>
              </a:path>
            </a:pathLst>
          </a:custGeom>
          <a:blipFill rotWithShape="1">
            <a:blip r:embed="rId4">
              <a:alphaModFix/>
            </a:blip>
            <a:stretch>
              <a:fillRect b="0" l="0" r="0" t="0"/>
            </a:stretch>
          </a:blipFill>
          <a:ln>
            <a:noFill/>
          </a:ln>
        </p:spPr>
      </p:sp>
      <p:sp>
        <p:nvSpPr>
          <p:cNvPr id="287" name="Google Shape;287;p51"/>
          <p:cNvSpPr/>
          <p:nvPr/>
        </p:nvSpPr>
        <p:spPr>
          <a:xfrm>
            <a:off x="2457640" y="1466045"/>
            <a:ext cx="927300" cy="1009306"/>
          </a:xfrm>
          <a:custGeom>
            <a:rect b="b" l="l" r="r" t="t"/>
            <a:pathLst>
              <a:path extrusionOk="0" h="2018611" w="1854599">
                <a:moveTo>
                  <a:pt x="0" y="0"/>
                </a:moveTo>
                <a:lnTo>
                  <a:pt x="1854599" y="0"/>
                </a:lnTo>
                <a:lnTo>
                  <a:pt x="1854599" y="2018611"/>
                </a:lnTo>
                <a:lnTo>
                  <a:pt x="0" y="2018611"/>
                </a:lnTo>
                <a:lnTo>
                  <a:pt x="0" y="0"/>
                </a:lnTo>
                <a:close/>
              </a:path>
            </a:pathLst>
          </a:custGeom>
          <a:blipFill rotWithShape="1">
            <a:blip r:embed="rId5">
              <a:alphaModFix/>
            </a:blip>
            <a:stretch>
              <a:fillRect b="0" l="0" r="0" t="0"/>
            </a:stretch>
          </a:blipFill>
          <a:ln>
            <a:noFill/>
          </a:ln>
        </p:spPr>
      </p:sp>
      <p:sp>
        <p:nvSpPr>
          <p:cNvPr id="288" name="Google Shape;288;p51"/>
          <p:cNvSpPr/>
          <p:nvPr/>
        </p:nvSpPr>
        <p:spPr>
          <a:xfrm>
            <a:off x="4183445" y="3547218"/>
            <a:ext cx="1034671" cy="1034672"/>
          </a:xfrm>
          <a:custGeom>
            <a:rect b="b" l="l" r="r" t="t"/>
            <a:pathLst>
              <a:path extrusionOk="0" h="2069343" w="2069343">
                <a:moveTo>
                  <a:pt x="0" y="0"/>
                </a:moveTo>
                <a:lnTo>
                  <a:pt x="2069343" y="0"/>
                </a:lnTo>
                <a:lnTo>
                  <a:pt x="2069343" y="2069343"/>
                </a:lnTo>
                <a:lnTo>
                  <a:pt x="0" y="2069343"/>
                </a:lnTo>
                <a:lnTo>
                  <a:pt x="0" y="0"/>
                </a:lnTo>
                <a:close/>
              </a:path>
            </a:pathLst>
          </a:custGeom>
          <a:blipFill rotWithShape="1">
            <a:blip r:embed="rId6">
              <a:alphaModFix/>
            </a:blip>
            <a:stretch>
              <a:fillRect b="0" l="0" r="0" t="0"/>
            </a:stretch>
          </a:blipFill>
          <a:ln>
            <a:noFill/>
          </a:ln>
        </p:spPr>
      </p:sp>
      <p:sp>
        <p:nvSpPr>
          <p:cNvPr id="289" name="Google Shape;289;p51"/>
          <p:cNvSpPr/>
          <p:nvPr/>
        </p:nvSpPr>
        <p:spPr>
          <a:xfrm>
            <a:off x="2303840" y="3386808"/>
            <a:ext cx="1237450" cy="1172484"/>
          </a:xfrm>
          <a:custGeom>
            <a:rect b="b" l="l" r="r" t="t"/>
            <a:pathLst>
              <a:path extrusionOk="0" h="2344968" w="2474900">
                <a:moveTo>
                  <a:pt x="0" y="0"/>
                </a:moveTo>
                <a:lnTo>
                  <a:pt x="2474900" y="0"/>
                </a:lnTo>
                <a:lnTo>
                  <a:pt x="2474900" y="2344968"/>
                </a:lnTo>
                <a:lnTo>
                  <a:pt x="0" y="2344968"/>
                </a:lnTo>
                <a:lnTo>
                  <a:pt x="0" y="0"/>
                </a:lnTo>
                <a:close/>
              </a:path>
            </a:pathLst>
          </a:custGeom>
          <a:blipFill rotWithShape="1">
            <a:blip r:embed="rId7">
              <a:alphaModFix/>
            </a:blip>
            <a:stretch>
              <a:fillRect b="0" l="0" r="0" t="0"/>
            </a:stretch>
          </a:blipFill>
          <a:ln>
            <a:noFill/>
          </a:ln>
        </p:spPr>
      </p:sp>
      <p:sp>
        <p:nvSpPr>
          <p:cNvPr id="290" name="Google Shape;290;p51"/>
          <p:cNvSpPr txBox="1"/>
          <p:nvPr/>
        </p:nvSpPr>
        <p:spPr>
          <a:xfrm>
            <a:off x="575230" y="680575"/>
            <a:ext cx="3746400" cy="538800"/>
          </a:xfrm>
          <a:prstGeom prst="rect">
            <a:avLst/>
          </a:prstGeom>
          <a:noFill/>
          <a:ln>
            <a:noFill/>
          </a:ln>
        </p:spPr>
        <p:txBody>
          <a:bodyPr anchorCtr="0" anchor="t" bIns="0" lIns="0" spcFirstLastPara="1" rIns="0" wrap="square" tIns="0">
            <a:spAutoFit/>
          </a:bodyPr>
          <a:lstStyle/>
          <a:p>
            <a:pPr indent="0" lvl="0" marL="0" marR="0" rtl="0" algn="l">
              <a:lnSpc>
                <a:spcPct val="179956"/>
              </a:lnSpc>
              <a:spcBef>
                <a:spcPts val="0"/>
              </a:spcBef>
              <a:spcAft>
                <a:spcPts val="0"/>
              </a:spcAft>
              <a:buNone/>
            </a:pPr>
            <a:r>
              <a:rPr b="1" i="0" lang="id" sz="3500" u="none" cap="none" strike="noStrike">
                <a:solidFill>
                  <a:srgbClr val="FFFFFF"/>
                </a:solidFill>
                <a:latin typeface="Rubik"/>
                <a:ea typeface="Rubik"/>
                <a:cs typeface="Rubik"/>
                <a:sym typeface="Rubik"/>
              </a:rPr>
              <a:t>Variable Data </a:t>
            </a:r>
            <a:endParaRPr b="1" i="0" sz="3500" u="none" cap="none" strike="noStrike">
              <a:solidFill>
                <a:srgbClr val="FFFFFF"/>
              </a:solidFill>
              <a:latin typeface="Rubik"/>
              <a:ea typeface="Rubik"/>
              <a:cs typeface="Rubik"/>
              <a:sym typeface="Rubik"/>
            </a:endParaRPr>
          </a:p>
        </p:txBody>
      </p:sp>
      <p:sp>
        <p:nvSpPr>
          <p:cNvPr id="291" name="Google Shape;291;p51"/>
          <p:cNvSpPr txBox="1"/>
          <p:nvPr/>
        </p:nvSpPr>
        <p:spPr>
          <a:xfrm>
            <a:off x="2050760" y="4529566"/>
            <a:ext cx="1743600" cy="538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id" sz="1400" u="none" cap="none" strike="noStrike">
                <a:solidFill>
                  <a:srgbClr val="1D3880"/>
                </a:solidFill>
                <a:latin typeface="Rubik Medium"/>
                <a:ea typeface="Rubik Medium"/>
                <a:cs typeface="Rubik Medium"/>
                <a:sym typeface="Rubik Medium"/>
              </a:rPr>
              <a:t>Surplus atau Defisit beras</a:t>
            </a:r>
            <a:endParaRPr b="0" i="0" sz="1400" u="none" cap="none" strike="noStrike">
              <a:solidFill>
                <a:srgbClr val="1D3880"/>
              </a:solidFill>
              <a:latin typeface="Rubik Medium"/>
              <a:ea typeface="Rubik Medium"/>
              <a:cs typeface="Rubik Medium"/>
              <a:sym typeface="Rubik Medium"/>
            </a:endParaRPr>
          </a:p>
        </p:txBody>
      </p:sp>
      <p:sp>
        <p:nvSpPr>
          <p:cNvPr id="292" name="Google Shape;292;p51"/>
          <p:cNvSpPr txBox="1"/>
          <p:nvPr/>
        </p:nvSpPr>
        <p:spPr>
          <a:xfrm>
            <a:off x="5817707" y="2515714"/>
            <a:ext cx="1258500" cy="538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id" sz="1400" u="none" cap="none" strike="noStrike">
                <a:solidFill>
                  <a:srgbClr val="1D3880"/>
                </a:solidFill>
                <a:latin typeface="Rubik Medium"/>
                <a:ea typeface="Rubik Medium"/>
                <a:cs typeface="Rubik Medium"/>
                <a:sym typeface="Rubik Medium"/>
              </a:rPr>
              <a:t>Jumlah Penduduk</a:t>
            </a:r>
            <a:endParaRPr b="0" i="0" sz="1400" u="none" cap="none" strike="noStrike">
              <a:solidFill>
                <a:srgbClr val="1D3880"/>
              </a:solidFill>
              <a:latin typeface="Rubik Medium"/>
              <a:ea typeface="Rubik Medium"/>
              <a:cs typeface="Rubik Medium"/>
              <a:sym typeface="Rubik Medium"/>
            </a:endParaRPr>
          </a:p>
        </p:txBody>
      </p:sp>
      <p:sp>
        <p:nvSpPr>
          <p:cNvPr id="293" name="Google Shape;293;p51"/>
          <p:cNvSpPr txBox="1"/>
          <p:nvPr/>
        </p:nvSpPr>
        <p:spPr>
          <a:xfrm>
            <a:off x="5550163" y="4443489"/>
            <a:ext cx="1619700" cy="538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id">
                <a:solidFill>
                  <a:srgbClr val="1D3880"/>
                </a:solidFill>
                <a:latin typeface="Rubik Medium"/>
                <a:ea typeface="Rubik Medium"/>
                <a:cs typeface="Rubik Medium"/>
                <a:sym typeface="Rubik Medium"/>
              </a:rPr>
              <a:t>L</a:t>
            </a:r>
            <a:r>
              <a:rPr b="0" i="0" lang="id" sz="1400" u="none" cap="none" strike="noStrike">
                <a:solidFill>
                  <a:srgbClr val="1D3880"/>
                </a:solidFill>
                <a:latin typeface="Rubik Medium"/>
                <a:ea typeface="Rubik Medium"/>
                <a:cs typeface="Rubik Medium"/>
                <a:sym typeface="Rubik Medium"/>
              </a:rPr>
              <a:t>ama </a:t>
            </a:r>
            <a:r>
              <a:rPr lang="id">
                <a:solidFill>
                  <a:srgbClr val="1D3880"/>
                </a:solidFill>
                <a:latin typeface="Rubik Medium"/>
                <a:ea typeface="Rubik Medium"/>
                <a:cs typeface="Rubik Medium"/>
                <a:sym typeface="Rubik Medium"/>
              </a:rPr>
              <a:t>P</a:t>
            </a:r>
            <a:r>
              <a:rPr b="0" i="0" lang="id" sz="1400" u="none" cap="none" strike="noStrike">
                <a:solidFill>
                  <a:srgbClr val="1D3880"/>
                </a:solidFill>
                <a:latin typeface="Rubik Medium"/>
                <a:ea typeface="Rubik Medium"/>
                <a:cs typeface="Rubik Medium"/>
                <a:sym typeface="Rubik Medium"/>
              </a:rPr>
              <a:t>enyinaran </a:t>
            </a:r>
            <a:r>
              <a:rPr lang="id">
                <a:solidFill>
                  <a:srgbClr val="1D3880"/>
                </a:solidFill>
                <a:latin typeface="Rubik Medium"/>
                <a:ea typeface="Rubik Medium"/>
                <a:cs typeface="Rubik Medium"/>
                <a:sym typeface="Rubik Medium"/>
              </a:rPr>
              <a:t>M</a:t>
            </a:r>
            <a:r>
              <a:rPr b="0" i="0" lang="id" sz="1400" u="none" cap="none" strike="noStrike">
                <a:solidFill>
                  <a:srgbClr val="1D3880"/>
                </a:solidFill>
                <a:latin typeface="Rubik Medium"/>
                <a:ea typeface="Rubik Medium"/>
                <a:cs typeface="Rubik Medium"/>
                <a:sym typeface="Rubik Medium"/>
              </a:rPr>
              <a:t>atahari</a:t>
            </a:r>
            <a:endParaRPr b="0" i="0" sz="1400" u="none" cap="none" strike="noStrike">
              <a:solidFill>
                <a:srgbClr val="1D3880"/>
              </a:solidFill>
              <a:latin typeface="Rubik Medium"/>
              <a:ea typeface="Rubik Medium"/>
              <a:cs typeface="Rubik Medium"/>
              <a:sym typeface="Rubik Medium"/>
            </a:endParaRPr>
          </a:p>
        </p:txBody>
      </p:sp>
      <p:sp>
        <p:nvSpPr>
          <p:cNvPr id="294" name="Google Shape;294;p51"/>
          <p:cNvSpPr txBox="1"/>
          <p:nvPr/>
        </p:nvSpPr>
        <p:spPr>
          <a:xfrm>
            <a:off x="7405550" y="2777400"/>
            <a:ext cx="1486800" cy="2154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b="0" i="0" lang="id" sz="1400" u="none" cap="none" strike="noStrike">
                <a:solidFill>
                  <a:srgbClr val="1D3880"/>
                </a:solidFill>
                <a:latin typeface="Rubik Medium"/>
                <a:ea typeface="Rubik Medium"/>
                <a:cs typeface="Rubik Medium"/>
                <a:sym typeface="Rubik Medium"/>
              </a:rPr>
              <a:t>Produksi Beras</a:t>
            </a:r>
            <a:endParaRPr b="0" i="0" sz="700" u="none" cap="none" strike="noStrike">
              <a:solidFill>
                <a:srgbClr val="000000"/>
              </a:solidFill>
              <a:latin typeface="Arial"/>
              <a:ea typeface="Arial"/>
              <a:cs typeface="Arial"/>
              <a:sym typeface="Arial"/>
            </a:endParaRPr>
          </a:p>
        </p:txBody>
      </p:sp>
      <p:sp>
        <p:nvSpPr>
          <p:cNvPr id="295" name="Google Shape;295;p51"/>
          <p:cNvSpPr txBox="1"/>
          <p:nvPr/>
        </p:nvSpPr>
        <p:spPr>
          <a:xfrm>
            <a:off x="2179158" y="2527264"/>
            <a:ext cx="1486800" cy="538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id">
                <a:solidFill>
                  <a:srgbClr val="1D3880"/>
                </a:solidFill>
                <a:latin typeface="Rubik Medium"/>
                <a:ea typeface="Rubik Medium"/>
                <a:cs typeface="Rubik Medium"/>
                <a:sym typeface="Rubik Medium"/>
              </a:rPr>
              <a:t>L</a:t>
            </a:r>
            <a:r>
              <a:rPr b="0" i="0" lang="id" sz="1400" u="none" cap="none" strike="noStrike">
                <a:solidFill>
                  <a:srgbClr val="1D3880"/>
                </a:solidFill>
                <a:latin typeface="Rubik Medium"/>
                <a:ea typeface="Rubik Medium"/>
                <a:cs typeface="Rubik Medium"/>
                <a:sym typeface="Rubik Medium"/>
              </a:rPr>
              <a:t>uas </a:t>
            </a:r>
            <a:r>
              <a:rPr lang="id">
                <a:solidFill>
                  <a:srgbClr val="1D3880"/>
                </a:solidFill>
                <a:latin typeface="Rubik Medium"/>
                <a:ea typeface="Rubik Medium"/>
                <a:cs typeface="Rubik Medium"/>
                <a:sym typeface="Rubik Medium"/>
              </a:rPr>
              <a:t>P</a:t>
            </a:r>
            <a:r>
              <a:rPr b="0" i="0" lang="id" sz="1400" u="none" cap="none" strike="noStrike">
                <a:solidFill>
                  <a:srgbClr val="1D3880"/>
                </a:solidFill>
                <a:latin typeface="Rubik Medium"/>
                <a:ea typeface="Rubik Medium"/>
                <a:cs typeface="Rubik Medium"/>
                <a:sym typeface="Rubik Medium"/>
              </a:rPr>
              <a:t>anen dan </a:t>
            </a:r>
            <a:r>
              <a:rPr lang="id">
                <a:solidFill>
                  <a:srgbClr val="1D3880"/>
                </a:solidFill>
                <a:latin typeface="Rubik Medium"/>
                <a:ea typeface="Rubik Medium"/>
                <a:cs typeface="Rubik Medium"/>
                <a:sym typeface="Rubik Medium"/>
              </a:rPr>
              <a:t>P</a:t>
            </a:r>
            <a:r>
              <a:rPr b="0" i="0" lang="id" sz="1400" u="none" cap="none" strike="noStrike">
                <a:solidFill>
                  <a:srgbClr val="1D3880"/>
                </a:solidFill>
                <a:latin typeface="Rubik Medium"/>
                <a:ea typeface="Rubik Medium"/>
                <a:cs typeface="Rubik Medium"/>
                <a:sym typeface="Rubik Medium"/>
              </a:rPr>
              <a:t>rovinsi</a:t>
            </a:r>
            <a:endParaRPr b="0" i="0" sz="1400" u="none" cap="none" strike="noStrike">
              <a:solidFill>
                <a:srgbClr val="1D3880"/>
              </a:solidFill>
              <a:latin typeface="Rubik Medium"/>
              <a:ea typeface="Rubik Medium"/>
              <a:cs typeface="Rubik Medium"/>
              <a:sym typeface="Rubik Medium"/>
            </a:endParaRPr>
          </a:p>
        </p:txBody>
      </p:sp>
      <p:sp>
        <p:nvSpPr>
          <p:cNvPr id="296" name="Google Shape;296;p51"/>
          <p:cNvSpPr txBox="1"/>
          <p:nvPr/>
        </p:nvSpPr>
        <p:spPr>
          <a:xfrm>
            <a:off x="4065926" y="4689046"/>
            <a:ext cx="1258500" cy="2154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id">
                <a:solidFill>
                  <a:srgbClr val="1D3880"/>
                </a:solidFill>
                <a:latin typeface="Rubik Medium"/>
                <a:ea typeface="Rubik Medium"/>
                <a:cs typeface="Rubik Medium"/>
                <a:sym typeface="Rubik Medium"/>
              </a:rPr>
              <a:t>H</a:t>
            </a:r>
            <a:r>
              <a:rPr b="0" i="0" lang="id" sz="1400" u="none" cap="none" strike="noStrike">
                <a:solidFill>
                  <a:srgbClr val="1D3880"/>
                </a:solidFill>
                <a:latin typeface="Rubik Medium"/>
                <a:ea typeface="Rubik Medium"/>
                <a:cs typeface="Rubik Medium"/>
                <a:sym typeface="Rubik Medium"/>
              </a:rPr>
              <a:t>arga </a:t>
            </a:r>
            <a:r>
              <a:rPr lang="id">
                <a:solidFill>
                  <a:srgbClr val="1D3880"/>
                </a:solidFill>
                <a:latin typeface="Rubik Medium"/>
                <a:ea typeface="Rubik Medium"/>
                <a:cs typeface="Rubik Medium"/>
                <a:sym typeface="Rubik Medium"/>
              </a:rPr>
              <a:t>B</a:t>
            </a:r>
            <a:r>
              <a:rPr b="0" i="0" lang="id" sz="1400" u="none" cap="none" strike="noStrike">
                <a:solidFill>
                  <a:srgbClr val="1D3880"/>
                </a:solidFill>
                <a:latin typeface="Rubik Medium"/>
                <a:ea typeface="Rubik Medium"/>
                <a:cs typeface="Rubik Medium"/>
                <a:sym typeface="Rubik Medium"/>
              </a:rPr>
              <a:t>eras</a:t>
            </a:r>
            <a:endParaRPr b="0" i="0" sz="1400" u="none" cap="none" strike="noStrike">
              <a:solidFill>
                <a:srgbClr val="1D3880"/>
              </a:solidFill>
              <a:latin typeface="Rubik Medium"/>
              <a:ea typeface="Rubik Medium"/>
              <a:cs typeface="Rubik Medium"/>
              <a:sym typeface="Rubik Medium"/>
            </a:endParaRPr>
          </a:p>
        </p:txBody>
      </p:sp>
      <p:pic>
        <p:nvPicPr>
          <p:cNvPr id="297" name="Google Shape;297;p51"/>
          <p:cNvPicPr preferRelativeResize="0"/>
          <p:nvPr/>
        </p:nvPicPr>
        <p:blipFill rotWithShape="1">
          <a:blip r:embed="rId8">
            <a:alphaModFix/>
          </a:blip>
          <a:srcRect b="0" l="0" r="0" t="0"/>
          <a:stretch/>
        </p:blipFill>
        <p:spPr>
          <a:xfrm>
            <a:off x="6992779" y="250031"/>
            <a:ext cx="791527" cy="422434"/>
          </a:xfrm>
          <a:prstGeom prst="rect">
            <a:avLst/>
          </a:prstGeom>
          <a:noFill/>
          <a:ln>
            <a:noFill/>
          </a:ln>
        </p:spPr>
      </p:pic>
      <p:pic>
        <p:nvPicPr>
          <p:cNvPr id="298" name="Google Shape;298;p51"/>
          <p:cNvPicPr preferRelativeResize="0"/>
          <p:nvPr/>
        </p:nvPicPr>
        <p:blipFill rotWithShape="1">
          <a:blip r:embed="rId9">
            <a:alphaModFix/>
          </a:blip>
          <a:srcRect b="0" l="0" r="0" t="0"/>
          <a:stretch/>
        </p:blipFill>
        <p:spPr>
          <a:xfrm>
            <a:off x="8019098" y="110014"/>
            <a:ext cx="982504" cy="437674"/>
          </a:xfrm>
          <a:prstGeom prst="rect">
            <a:avLst/>
          </a:prstGeom>
          <a:noFill/>
          <a:ln>
            <a:noFill/>
          </a:ln>
        </p:spPr>
      </p:pic>
      <p:grpSp>
        <p:nvGrpSpPr>
          <p:cNvPr id="299" name="Google Shape;299;p51"/>
          <p:cNvGrpSpPr/>
          <p:nvPr/>
        </p:nvGrpSpPr>
        <p:grpSpPr>
          <a:xfrm>
            <a:off x="-757869" y="-313658"/>
            <a:ext cx="2579294" cy="2056615"/>
            <a:chOff x="-1010492" y="-418210"/>
            <a:chExt cx="3439059" cy="2742153"/>
          </a:xfrm>
        </p:grpSpPr>
        <p:pic>
          <p:nvPicPr>
            <p:cNvPr id="300" name="Google Shape;300;p51"/>
            <p:cNvPicPr preferRelativeResize="0"/>
            <p:nvPr/>
          </p:nvPicPr>
          <p:blipFill rotWithShape="1">
            <a:blip r:embed="rId10">
              <a:alphaModFix/>
            </a:blip>
            <a:srcRect b="0" l="0" r="0" t="0"/>
            <a:stretch/>
          </p:blipFill>
          <p:spPr>
            <a:xfrm>
              <a:off x="-232430" y="-418210"/>
              <a:ext cx="1606243" cy="1606243"/>
            </a:xfrm>
            <a:prstGeom prst="rect">
              <a:avLst/>
            </a:prstGeom>
            <a:noFill/>
            <a:ln>
              <a:noFill/>
            </a:ln>
          </p:spPr>
        </p:pic>
        <p:pic>
          <p:nvPicPr>
            <p:cNvPr id="301" name="Google Shape;301;p51"/>
            <p:cNvPicPr preferRelativeResize="0"/>
            <p:nvPr/>
          </p:nvPicPr>
          <p:blipFill rotWithShape="1">
            <a:blip r:embed="rId11">
              <a:alphaModFix/>
            </a:blip>
            <a:srcRect b="0" l="0" r="0" t="0"/>
            <a:stretch/>
          </p:blipFill>
          <p:spPr>
            <a:xfrm rot="7200000">
              <a:off x="-738934" y="568565"/>
              <a:ext cx="1483820" cy="1483820"/>
            </a:xfrm>
            <a:prstGeom prst="rect">
              <a:avLst/>
            </a:prstGeom>
            <a:noFill/>
            <a:ln>
              <a:noFill/>
            </a:ln>
          </p:spPr>
        </p:pic>
        <p:pic>
          <p:nvPicPr>
            <p:cNvPr id="302" name="Google Shape;302;p51"/>
            <p:cNvPicPr preferRelativeResize="0"/>
            <p:nvPr/>
          </p:nvPicPr>
          <p:blipFill rotWithShape="1">
            <a:blip r:embed="rId12">
              <a:alphaModFix/>
            </a:blip>
            <a:srcRect b="0" l="0" r="0" t="0"/>
            <a:stretch/>
          </p:blipFill>
          <p:spPr>
            <a:xfrm>
              <a:off x="976068" y="-398278"/>
              <a:ext cx="1452499" cy="1452499"/>
            </a:xfrm>
            <a:prstGeom prst="rect">
              <a:avLst/>
            </a:prstGeom>
            <a:noFill/>
            <a:ln>
              <a:noFill/>
            </a:ln>
          </p:spPr>
        </p:pic>
      </p:grpSp>
      <p:pic>
        <p:nvPicPr>
          <p:cNvPr descr="kisspng-sunlight-animation-clip-art-free-sunshine-clipart-5a796fcb141e36.6012590315179079150824" id="303" name="Google Shape;303;p51"/>
          <p:cNvPicPr preferRelativeResize="0"/>
          <p:nvPr/>
        </p:nvPicPr>
        <p:blipFill rotWithShape="1">
          <a:blip r:embed="rId13">
            <a:alphaModFix/>
          </a:blip>
          <a:srcRect b="0" l="0" r="0" t="0"/>
          <a:stretch/>
        </p:blipFill>
        <p:spPr>
          <a:xfrm>
            <a:off x="5551976" y="3386800"/>
            <a:ext cx="1616078" cy="861900"/>
          </a:xfrm>
          <a:prstGeom prst="rect">
            <a:avLst/>
          </a:prstGeom>
          <a:noFill/>
          <a:ln>
            <a:noFill/>
          </a:ln>
        </p:spPr>
      </p:pic>
      <p:pic>
        <p:nvPicPr>
          <p:cNvPr descr="beras" id="304" name="Google Shape;304;p51"/>
          <p:cNvPicPr preferRelativeResize="0"/>
          <p:nvPr/>
        </p:nvPicPr>
        <p:blipFill rotWithShape="1">
          <a:blip r:embed="rId14">
            <a:alphaModFix amt="80000"/>
          </a:blip>
          <a:srcRect b="0" l="0" r="0" t="0"/>
          <a:stretch/>
        </p:blipFill>
        <p:spPr>
          <a:xfrm>
            <a:off x="7516975" y="1590162"/>
            <a:ext cx="1395178" cy="1034675"/>
          </a:xfrm>
          <a:prstGeom prst="rect">
            <a:avLst/>
          </a:prstGeom>
          <a:noFill/>
          <a:ln>
            <a:noFill/>
          </a:ln>
        </p:spPr>
      </p:pic>
      <p:pic>
        <p:nvPicPr>
          <p:cNvPr descr="nanamm" id="305" name="Google Shape;305;p51"/>
          <p:cNvPicPr preferRelativeResize="0"/>
          <p:nvPr/>
        </p:nvPicPr>
        <p:blipFill rotWithShape="1">
          <a:blip r:embed="rId15">
            <a:alphaModFix/>
          </a:blip>
          <a:srcRect b="-6720" l="0" r="0" t="6720"/>
          <a:stretch/>
        </p:blipFill>
        <p:spPr>
          <a:xfrm>
            <a:off x="4085934" y="1550308"/>
            <a:ext cx="1247775" cy="914400"/>
          </a:xfrm>
          <a:prstGeom prst="rect">
            <a:avLst/>
          </a:prstGeom>
          <a:noFill/>
          <a:ln>
            <a:noFill/>
          </a:ln>
        </p:spPr>
      </p:pic>
      <p:sp>
        <p:nvSpPr>
          <p:cNvPr id="306" name="Google Shape;306;p51"/>
          <p:cNvSpPr txBox="1"/>
          <p:nvPr/>
        </p:nvSpPr>
        <p:spPr>
          <a:xfrm>
            <a:off x="3956300" y="2617163"/>
            <a:ext cx="1432500" cy="5172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b="0" i="0" lang="id" sz="1200" u="none" cap="none" strike="noStrike">
                <a:solidFill>
                  <a:srgbClr val="1D3880"/>
                </a:solidFill>
                <a:latin typeface="Rubik Medium"/>
                <a:ea typeface="Rubik Medium"/>
                <a:cs typeface="Rubik Medium"/>
                <a:sym typeface="Rubik Medium"/>
              </a:rPr>
              <a:t>Produksi Padi &amp; produktivitas</a:t>
            </a:r>
            <a:endParaRPr b="0" i="0" sz="1200" u="none" cap="none" strike="noStrike">
              <a:solidFill>
                <a:srgbClr val="1D3880"/>
              </a:solidFill>
              <a:latin typeface="Rubik Medium"/>
              <a:ea typeface="Rubik Medium"/>
              <a:cs typeface="Rubik Medium"/>
              <a:sym typeface="Rubik Medium"/>
            </a:endParaRPr>
          </a:p>
        </p:txBody>
      </p:sp>
      <p:cxnSp>
        <p:nvCxnSpPr>
          <p:cNvPr id="307" name="Google Shape;307;p51"/>
          <p:cNvCxnSpPr/>
          <p:nvPr/>
        </p:nvCxnSpPr>
        <p:spPr>
          <a:xfrm>
            <a:off x="3816004" y="1385255"/>
            <a:ext cx="0" cy="3771580"/>
          </a:xfrm>
          <a:prstGeom prst="straightConnector1">
            <a:avLst/>
          </a:prstGeom>
          <a:noFill/>
          <a:ln cap="flat" cmpd="sng" w="19050">
            <a:solidFill>
              <a:srgbClr val="1D3880">
                <a:alpha val="29803"/>
              </a:srgbClr>
            </a:solidFill>
            <a:prstDash val="solid"/>
            <a:round/>
            <a:headEnd len="sm" w="sm" type="none"/>
            <a:tailEnd len="sm" w="sm" type="none"/>
          </a:ln>
        </p:spPr>
      </p:cxnSp>
      <p:pic>
        <p:nvPicPr>
          <p:cNvPr descr="gambar keluarga lagi makan" id="308" name="Google Shape;308;p51"/>
          <p:cNvPicPr preferRelativeResize="0"/>
          <p:nvPr/>
        </p:nvPicPr>
        <p:blipFill rotWithShape="1">
          <a:blip r:embed="rId16">
            <a:alphaModFix/>
          </a:blip>
          <a:srcRect b="0" l="0" r="0" t="0"/>
          <a:stretch/>
        </p:blipFill>
        <p:spPr>
          <a:xfrm>
            <a:off x="379783" y="2189013"/>
            <a:ext cx="1432560" cy="1253966"/>
          </a:xfrm>
          <a:prstGeom prst="rect">
            <a:avLst/>
          </a:prstGeom>
          <a:noFill/>
          <a:ln>
            <a:noFill/>
          </a:ln>
        </p:spPr>
      </p:pic>
      <p:sp>
        <p:nvSpPr>
          <p:cNvPr id="309" name="Google Shape;309;p51"/>
          <p:cNvSpPr txBox="1"/>
          <p:nvPr/>
        </p:nvSpPr>
        <p:spPr>
          <a:xfrm>
            <a:off x="122066" y="3620110"/>
            <a:ext cx="1793100" cy="861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0" i="0" lang="id" sz="1400" u="none" cap="none" strike="noStrike">
                <a:solidFill>
                  <a:srgbClr val="1D3880"/>
                </a:solidFill>
                <a:latin typeface="Rubik Medium"/>
                <a:ea typeface="Rubik Medium"/>
                <a:cs typeface="Rubik Medium"/>
                <a:sym typeface="Rubik Medium"/>
              </a:rPr>
              <a:t>Proyeksi Konsumsi Beras Rumah Tangga</a:t>
            </a:r>
            <a:endParaRPr b="0" i="0" sz="1400" u="none" cap="none" strike="noStrike">
              <a:solidFill>
                <a:srgbClr val="1D3880"/>
              </a:solidFill>
              <a:latin typeface="Rubik Medium"/>
              <a:ea typeface="Rubik Medium"/>
              <a:cs typeface="Rubik Medium"/>
              <a:sym typeface="Rubik Medium"/>
            </a:endParaRPr>
          </a:p>
        </p:txBody>
      </p:sp>
      <p:sp>
        <p:nvSpPr>
          <p:cNvPr id="310" name="Google Shape;310;p51"/>
          <p:cNvSpPr txBox="1"/>
          <p:nvPr/>
        </p:nvSpPr>
        <p:spPr>
          <a:xfrm>
            <a:off x="7361220" y="4766901"/>
            <a:ext cx="1793100" cy="215400"/>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id">
                <a:solidFill>
                  <a:srgbClr val="1D3880"/>
                </a:solidFill>
                <a:latin typeface="Rubik Medium"/>
                <a:ea typeface="Rubik Medium"/>
                <a:cs typeface="Rubik Medium"/>
                <a:sym typeface="Rubik Medium"/>
              </a:rPr>
              <a:t>Suhu</a:t>
            </a:r>
            <a:endParaRPr b="0" i="0" sz="1400" u="none" cap="none" strike="noStrike">
              <a:solidFill>
                <a:srgbClr val="1D3880"/>
              </a:solidFill>
              <a:latin typeface="Rubik Medium"/>
              <a:ea typeface="Rubik Medium"/>
              <a:cs typeface="Rubik Medium"/>
              <a:sym typeface="Rubik Medium"/>
            </a:endParaRPr>
          </a:p>
        </p:txBody>
      </p:sp>
      <p:pic>
        <p:nvPicPr>
          <p:cNvPr id="311" name="Google Shape;311;p51"/>
          <p:cNvPicPr preferRelativeResize="0"/>
          <p:nvPr/>
        </p:nvPicPr>
        <p:blipFill>
          <a:blip r:embed="rId17">
            <a:alphaModFix/>
          </a:blip>
          <a:stretch>
            <a:fillRect/>
          </a:stretch>
        </p:blipFill>
        <p:spPr>
          <a:xfrm>
            <a:off x="7740437" y="3550537"/>
            <a:ext cx="1034675" cy="1034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52"/>
          <p:cNvGrpSpPr/>
          <p:nvPr/>
        </p:nvGrpSpPr>
        <p:grpSpPr>
          <a:xfrm>
            <a:off x="6322813" y="-158597"/>
            <a:ext cx="3242701" cy="1597504"/>
            <a:chOff x="0" y="-28575"/>
            <a:chExt cx="1708123" cy="841500"/>
          </a:xfrm>
        </p:grpSpPr>
        <p:sp>
          <p:nvSpPr>
            <p:cNvPr id="317" name="Google Shape;317;p52"/>
            <p:cNvSpPr/>
            <p:nvPr/>
          </p:nvSpPr>
          <p:spPr>
            <a:xfrm>
              <a:off x="0" y="0"/>
              <a:ext cx="1708123" cy="356352"/>
            </a:xfrm>
            <a:custGeom>
              <a:rect b="b" l="l" r="r" t="t"/>
              <a:pathLst>
                <a:path extrusionOk="0" h="356352" w="1708123">
                  <a:moveTo>
                    <a:pt x="60880" y="0"/>
                  </a:moveTo>
                  <a:lnTo>
                    <a:pt x="1647244" y="0"/>
                  </a:lnTo>
                  <a:cubicBezTo>
                    <a:pt x="1663390" y="0"/>
                    <a:pt x="1678875" y="6414"/>
                    <a:pt x="1690292" y="17831"/>
                  </a:cubicBezTo>
                  <a:cubicBezTo>
                    <a:pt x="1701709" y="29248"/>
                    <a:pt x="1708123" y="44733"/>
                    <a:pt x="1708123" y="60880"/>
                  </a:cubicBezTo>
                  <a:lnTo>
                    <a:pt x="1708123" y="295472"/>
                  </a:lnTo>
                  <a:cubicBezTo>
                    <a:pt x="1708123" y="311619"/>
                    <a:pt x="1701709" y="327104"/>
                    <a:pt x="1690292" y="338521"/>
                  </a:cubicBezTo>
                  <a:cubicBezTo>
                    <a:pt x="1678875" y="349938"/>
                    <a:pt x="1663390" y="356352"/>
                    <a:pt x="1647244" y="356352"/>
                  </a:cubicBezTo>
                  <a:lnTo>
                    <a:pt x="60880" y="356352"/>
                  </a:lnTo>
                  <a:cubicBezTo>
                    <a:pt x="44733" y="356352"/>
                    <a:pt x="29248" y="349938"/>
                    <a:pt x="17831" y="338521"/>
                  </a:cubicBezTo>
                  <a:cubicBezTo>
                    <a:pt x="6414" y="327104"/>
                    <a:pt x="0" y="311619"/>
                    <a:pt x="0" y="295472"/>
                  </a:cubicBezTo>
                  <a:lnTo>
                    <a:pt x="0" y="60880"/>
                  </a:lnTo>
                  <a:cubicBezTo>
                    <a:pt x="0" y="44733"/>
                    <a:pt x="6414" y="29248"/>
                    <a:pt x="17831" y="17831"/>
                  </a:cubicBezTo>
                  <a:cubicBezTo>
                    <a:pt x="29248" y="6414"/>
                    <a:pt x="44733" y="0"/>
                    <a:pt x="60880" y="0"/>
                  </a:cubicBezTo>
                  <a:close/>
                </a:path>
              </a:pathLst>
            </a:custGeom>
            <a:solidFill>
              <a:srgbClr val="042D6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8" name="Google Shape;318;p52"/>
            <p:cNvSpPr txBox="1"/>
            <p:nvPr/>
          </p:nvSpPr>
          <p:spPr>
            <a:xfrm>
              <a:off x="0" y="-28575"/>
              <a:ext cx="812700" cy="841500"/>
            </a:xfrm>
            <a:prstGeom prst="rect">
              <a:avLst/>
            </a:prstGeom>
            <a:noFill/>
            <a:ln>
              <a:noFill/>
            </a:ln>
          </p:spPr>
          <p:txBody>
            <a:bodyPr anchorCtr="0" anchor="ctr" bIns="25400" lIns="25400" spcFirstLastPara="1" rIns="25400" wrap="square" tIns="25400">
              <a:noAutofit/>
            </a:bodyPr>
            <a:lstStyle/>
            <a:p>
              <a:pPr indent="0" lvl="0" marL="0" marR="0" rtl="0" algn="ctr">
                <a:lnSpc>
                  <a:spcPct val="180500"/>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9" name="Google Shape;319;p52"/>
          <p:cNvSpPr txBox="1"/>
          <p:nvPr/>
        </p:nvSpPr>
        <p:spPr>
          <a:xfrm>
            <a:off x="3532197" y="771725"/>
            <a:ext cx="29799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i="0" lang="id" sz="2200" u="none" cap="none" strike="noStrike">
                <a:solidFill>
                  <a:srgbClr val="05347E"/>
                </a:solidFill>
                <a:latin typeface="Montserrat"/>
                <a:ea typeface="Montserrat"/>
                <a:cs typeface="Montserrat"/>
                <a:sym typeface="Montserrat"/>
              </a:rPr>
              <a:t>Data </a:t>
            </a:r>
            <a:r>
              <a:rPr b="1" lang="id" sz="2200">
                <a:solidFill>
                  <a:srgbClr val="05347E"/>
                </a:solidFill>
                <a:latin typeface="Montserrat"/>
                <a:ea typeface="Montserrat"/>
                <a:cs typeface="Montserrat"/>
                <a:sym typeface="Montserrat"/>
              </a:rPr>
              <a:t>Preparation</a:t>
            </a:r>
            <a:endParaRPr sz="700"/>
          </a:p>
        </p:txBody>
      </p:sp>
      <p:sp>
        <p:nvSpPr>
          <p:cNvPr id="320" name="Google Shape;320;p52"/>
          <p:cNvSpPr txBox="1"/>
          <p:nvPr/>
        </p:nvSpPr>
        <p:spPr>
          <a:xfrm>
            <a:off x="362575" y="1742950"/>
            <a:ext cx="5464200" cy="495600"/>
          </a:xfrm>
          <a:prstGeom prst="rect">
            <a:avLst/>
          </a:prstGeom>
          <a:noFill/>
          <a:ln>
            <a:noFill/>
          </a:ln>
        </p:spPr>
        <p:txBody>
          <a:bodyPr anchorCtr="0" anchor="t" bIns="0" lIns="0" spcFirstLastPara="1" rIns="0" wrap="square" tIns="0">
            <a:spAutoFit/>
          </a:bodyPr>
          <a:lstStyle/>
          <a:p>
            <a:pPr indent="0" lvl="0" marL="0" marR="0" rtl="0" algn="just">
              <a:lnSpc>
                <a:spcPct val="129996"/>
              </a:lnSpc>
              <a:spcBef>
                <a:spcPts val="0"/>
              </a:spcBef>
              <a:spcAft>
                <a:spcPts val="0"/>
              </a:spcAft>
              <a:buNone/>
            </a:pPr>
            <a:r>
              <a:rPr lang="id">
                <a:latin typeface="Rubik"/>
                <a:ea typeface="Rubik"/>
                <a:cs typeface="Rubik"/>
                <a:sym typeface="Rubik"/>
              </a:rPr>
              <a:t>Data berasal dari file terpisah, yang kemudian digabungkan menjadi gambar dibawah ini :</a:t>
            </a:r>
            <a:endParaRPr sz="700"/>
          </a:p>
        </p:txBody>
      </p:sp>
      <p:sp>
        <p:nvSpPr>
          <p:cNvPr id="321" name="Google Shape;321;p52"/>
          <p:cNvSpPr/>
          <p:nvPr/>
        </p:nvSpPr>
        <p:spPr>
          <a:xfrm>
            <a:off x="2555370" y="657462"/>
            <a:ext cx="893085" cy="781450"/>
          </a:xfrm>
          <a:custGeom>
            <a:rect b="b" l="l" r="r" t="t"/>
            <a:pathLst>
              <a:path extrusionOk="0" h="1562899" w="1786170">
                <a:moveTo>
                  <a:pt x="0" y="0"/>
                </a:moveTo>
                <a:lnTo>
                  <a:pt x="1786169" y="0"/>
                </a:lnTo>
                <a:lnTo>
                  <a:pt x="1786169" y="1562899"/>
                </a:lnTo>
                <a:lnTo>
                  <a:pt x="0" y="1562899"/>
                </a:lnTo>
                <a:lnTo>
                  <a:pt x="0" y="0"/>
                </a:lnTo>
                <a:close/>
              </a:path>
            </a:pathLst>
          </a:custGeom>
          <a:blipFill rotWithShape="1">
            <a:blip r:embed="rId3">
              <a:alphaModFix/>
            </a:blip>
            <a:stretch>
              <a:fillRect b="0" l="0" r="0" t="0"/>
            </a:stretch>
          </a:blipFill>
          <a:ln>
            <a:noFill/>
          </a:ln>
        </p:spPr>
      </p:sp>
      <p:sp>
        <p:nvSpPr>
          <p:cNvPr id="322" name="Google Shape;322;p52"/>
          <p:cNvSpPr txBox="1"/>
          <p:nvPr/>
        </p:nvSpPr>
        <p:spPr>
          <a:xfrm>
            <a:off x="5040862" y="4086196"/>
            <a:ext cx="2161500" cy="338700"/>
          </a:xfrm>
          <a:prstGeom prst="rect">
            <a:avLst/>
          </a:prstGeom>
          <a:noFill/>
          <a:ln>
            <a:noFill/>
          </a:ln>
        </p:spPr>
        <p:txBody>
          <a:bodyPr anchorCtr="0" anchor="t" bIns="0" lIns="0" spcFirstLastPara="1" rIns="0" wrap="square" tIns="0">
            <a:spAutoFit/>
          </a:bodyPr>
          <a:lstStyle/>
          <a:p>
            <a:pPr indent="0" lvl="0" marL="0" marR="0" rtl="0" algn="l">
              <a:lnSpc>
                <a:spcPct val="110013"/>
              </a:lnSpc>
              <a:spcBef>
                <a:spcPts val="0"/>
              </a:spcBef>
              <a:spcAft>
                <a:spcPts val="0"/>
              </a:spcAft>
              <a:buNone/>
            </a:pPr>
            <a:r>
              <a:rPr b="1" i="0" lang="id" sz="2200" u="none" cap="none" strike="noStrike">
                <a:solidFill>
                  <a:srgbClr val="05347E"/>
                </a:solidFill>
                <a:latin typeface="Montserrat"/>
                <a:ea typeface="Montserrat"/>
                <a:cs typeface="Montserrat"/>
                <a:sym typeface="Montserrat"/>
              </a:rPr>
              <a:t>Data Cleaning</a:t>
            </a:r>
            <a:endParaRPr sz="700"/>
          </a:p>
        </p:txBody>
      </p:sp>
      <p:sp>
        <p:nvSpPr>
          <p:cNvPr id="323" name="Google Shape;323;p52"/>
          <p:cNvSpPr/>
          <p:nvPr/>
        </p:nvSpPr>
        <p:spPr>
          <a:xfrm>
            <a:off x="7833840" y="3880703"/>
            <a:ext cx="827615" cy="975099"/>
          </a:xfrm>
          <a:custGeom>
            <a:rect b="b" l="l" r="r" t="t"/>
            <a:pathLst>
              <a:path extrusionOk="0" h="1950197" w="1655230">
                <a:moveTo>
                  <a:pt x="0" y="0"/>
                </a:moveTo>
                <a:lnTo>
                  <a:pt x="1655230" y="0"/>
                </a:lnTo>
                <a:lnTo>
                  <a:pt x="1655230" y="1950197"/>
                </a:lnTo>
                <a:lnTo>
                  <a:pt x="0" y="1950197"/>
                </a:lnTo>
                <a:lnTo>
                  <a:pt x="0" y="0"/>
                </a:lnTo>
                <a:close/>
              </a:path>
            </a:pathLst>
          </a:custGeom>
          <a:blipFill rotWithShape="1">
            <a:blip r:embed="rId4">
              <a:alphaModFix/>
            </a:blip>
            <a:stretch>
              <a:fillRect b="0" l="0" r="0" t="0"/>
            </a:stretch>
          </a:blipFill>
          <a:ln>
            <a:noFill/>
          </a:ln>
        </p:spPr>
      </p:sp>
      <p:sp>
        <p:nvSpPr>
          <p:cNvPr id="324" name="Google Shape;324;p52"/>
          <p:cNvSpPr txBox="1"/>
          <p:nvPr/>
        </p:nvSpPr>
        <p:spPr>
          <a:xfrm>
            <a:off x="2323776" y="4570648"/>
            <a:ext cx="5105700" cy="215400"/>
          </a:xfrm>
          <a:prstGeom prst="rect">
            <a:avLst/>
          </a:prstGeom>
          <a:noFill/>
          <a:ln>
            <a:noFill/>
          </a:ln>
        </p:spPr>
        <p:txBody>
          <a:bodyPr anchorCtr="0" anchor="t" bIns="0" lIns="0" spcFirstLastPara="1" rIns="0" wrap="square" tIns="0">
            <a:spAutoFit/>
          </a:bodyPr>
          <a:lstStyle/>
          <a:p>
            <a:pPr indent="0" lvl="0" marL="0" marR="0" rtl="0" algn="ctr">
              <a:lnSpc>
                <a:spcPct val="129996"/>
              </a:lnSpc>
              <a:spcBef>
                <a:spcPts val="0"/>
              </a:spcBef>
              <a:spcAft>
                <a:spcPts val="0"/>
              </a:spcAft>
              <a:buNone/>
            </a:pPr>
            <a:r>
              <a:rPr b="0" i="0" lang="id" sz="1400" u="none" cap="none" strike="noStrike">
                <a:solidFill>
                  <a:srgbClr val="000000"/>
                </a:solidFill>
                <a:latin typeface="Rubik"/>
                <a:ea typeface="Rubik"/>
                <a:cs typeface="Rubik"/>
                <a:sym typeface="Rubik"/>
              </a:rPr>
              <a:t>Menghilangkan missing value, </a:t>
            </a:r>
            <a:r>
              <a:rPr lang="id">
                <a:latin typeface="Rubik"/>
                <a:ea typeface="Rubik"/>
                <a:cs typeface="Rubik"/>
                <a:sym typeface="Rubik"/>
              </a:rPr>
              <a:t>mensinkronkan format data</a:t>
            </a:r>
            <a:r>
              <a:rPr b="0" i="0" lang="id" sz="1400" u="none" cap="none" strike="noStrike">
                <a:solidFill>
                  <a:srgbClr val="000000"/>
                </a:solidFill>
                <a:latin typeface="Rubik"/>
                <a:ea typeface="Rubik"/>
                <a:cs typeface="Rubik"/>
                <a:sym typeface="Rubik"/>
              </a:rPr>
              <a:t>.</a:t>
            </a:r>
            <a:endParaRPr sz="700"/>
          </a:p>
        </p:txBody>
      </p:sp>
      <p:pic>
        <p:nvPicPr>
          <p:cNvPr id="325" name="Google Shape;325;p52"/>
          <p:cNvPicPr preferRelativeResize="0"/>
          <p:nvPr/>
        </p:nvPicPr>
        <p:blipFill rotWithShape="1">
          <a:blip r:embed="rId5">
            <a:alphaModFix/>
          </a:blip>
          <a:srcRect b="0" l="0" r="0" t="0"/>
          <a:stretch/>
        </p:blipFill>
        <p:spPr>
          <a:xfrm>
            <a:off x="6512031" y="-6"/>
            <a:ext cx="847722" cy="451962"/>
          </a:xfrm>
          <a:prstGeom prst="rect">
            <a:avLst/>
          </a:prstGeom>
          <a:noFill/>
          <a:ln>
            <a:noFill/>
          </a:ln>
        </p:spPr>
      </p:pic>
      <p:pic>
        <p:nvPicPr>
          <p:cNvPr id="326" name="Google Shape;326;p52"/>
          <p:cNvPicPr preferRelativeResize="0"/>
          <p:nvPr/>
        </p:nvPicPr>
        <p:blipFill rotWithShape="1">
          <a:blip r:embed="rId6">
            <a:alphaModFix/>
          </a:blip>
          <a:srcRect b="0" l="0" r="0" t="0"/>
          <a:stretch/>
        </p:blipFill>
        <p:spPr>
          <a:xfrm>
            <a:off x="7772384" y="94292"/>
            <a:ext cx="1044416" cy="263366"/>
          </a:xfrm>
          <a:prstGeom prst="rect">
            <a:avLst/>
          </a:prstGeom>
          <a:noFill/>
          <a:ln>
            <a:noFill/>
          </a:ln>
        </p:spPr>
      </p:pic>
      <p:grpSp>
        <p:nvGrpSpPr>
          <p:cNvPr id="327" name="Google Shape;327;p52"/>
          <p:cNvGrpSpPr/>
          <p:nvPr/>
        </p:nvGrpSpPr>
        <p:grpSpPr>
          <a:xfrm>
            <a:off x="-757869" y="-313658"/>
            <a:ext cx="2579294" cy="2056615"/>
            <a:chOff x="-1010492" y="-418210"/>
            <a:chExt cx="3439059" cy="2742153"/>
          </a:xfrm>
        </p:grpSpPr>
        <p:pic>
          <p:nvPicPr>
            <p:cNvPr id="328" name="Google Shape;328;p52"/>
            <p:cNvPicPr preferRelativeResize="0"/>
            <p:nvPr/>
          </p:nvPicPr>
          <p:blipFill rotWithShape="1">
            <a:blip r:embed="rId7">
              <a:alphaModFix/>
            </a:blip>
            <a:srcRect b="0" l="0" r="0" t="0"/>
            <a:stretch/>
          </p:blipFill>
          <p:spPr>
            <a:xfrm>
              <a:off x="-232430" y="-418210"/>
              <a:ext cx="1606243" cy="1606243"/>
            </a:xfrm>
            <a:prstGeom prst="rect">
              <a:avLst/>
            </a:prstGeom>
            <a:noFill/>
            <a:ln>
              <a:noFill/>
            </a:ln>
          </p:spPr>
        </p:pic>
        <p:pic>
          <p:nvPicPr>
            <p:cNvPr id="329" name="Google Shape;329;p52"/>
            <p:cNvPicPr preferRelativeResize="0"/>
            <p:nvPr/>
          </p:nvPicPr>
          <p:blipFill rotWithShape="1">
            <a:blip r:embed="rId8">
              <a:alphaModFix/>
            </a:blip>
            <a:srcRect b="0" l="0" r="0" t="0"/>
            <a:stretch/>
          </p:blipFill>
          <p:spPr>
            <a:xfrm rot="7200000">
              <a:off x="-738934" y="568565"/>
              <a:ext cx="1483820" cy="1483820"/>
            </a:xfrm>
            <a:prstGeom prst="rect">
              <a:avLst/>
            </a:prstGeom>
            <a:noFill/>
            <a:ln>
              <a:noFill/>
            </a:ln>
          </p:spPr>
        </p:pic>
        <p:pic>
          <p:nvPicPr>
            <p:cNvPr id="330" name="Google Shape;330;p52"/>
            <p:cNvPicPr preferRelativeResize="0"/>
            <p:nvPr/>
          </p:nvPicPr>
          <p:blipFill rotWithShape="1">
            <a:blip r:embed="rId9">
              <a:alphaModFix/>
            </a:blip>
            <a:srcRect b="0" l="0" r="0" t="0"/>
            <a:stretch/>
          </p:blipFill>
          <p:spPr>
            <a:xfrm>
              <a:off x="976068" y="-398278"/>
              <a:ext cx="1452499" cy="1452499"/>
            </a:xfrm>
            <a:prstGeom prst="rect">
              <a:avLst/>
            </a:prstGeom>
            <a:noFill/>
            <a:ln>
              <a:noFill/>
            </a:ln>
          </p:spPr>
        </p:pic>
      </p:grpSp>
      <p:pic>
        <p:nvPicPr>
          <p:cNvPr id="331" name="Google Shape;331;p52"/>
          <p:cNvPicPr preferRelativeResize="0"/>
          <p:nvPr/>
        </p:nvPicPr>
        <p:blipFill>
          <a:blip r:embed="rId10">
            <a:alphaModFix/>
          </a:blip>
          <a:stretch>
            <a:fillRect/>
          </a:stretch>
        </p:blipFill>
        <p:spPr>
          <a:xfrm>
            <a:off x="152400" y="2335994"/>
            <a:ext cx="8839198" cy="709859"/>
          </a:xfrm>
          <a:prstGeom prst="rect">
            <a:avLst/>
          </a:prstGeom>
          <a:noFill/>
          <a:ln>
            <a:noFill/>
          </a:ln>
        </p:spPr>
      </p:pic>
      <p:pic>
        <p:nvPicPr>
          <p:cNvPr id="332" name="Google Shape;332;p52"/>
          <p:cNvPicPr preferRelativeResize="0"/>
          <p:nvPr/>
        </p:nvPicPr>
        <p:blipFill>
          <a:blip r:embed="rId11">
            <a:alphaModFix/>
          </a:blip>
          <a:stretch>
            <a:fillRect/>
          </a:stretch>
        </p:blipFill>
        <p:spPr>
          <a:xfrm>
            <a:off x="2142813" y="3423501"/>
            <a:ext cx="1903725" cy="582035"/>
          </a:xfrm>
          <a:prstGeom prst="rect">
            <a:avLst/>
          </a:prstGeom>
          <a:noFill/>
          <a:ln>
            <a:noFill/>
          </a:ln>
        </p:spPr>
      </p:pic>
      <p:sp>
        <p:nvSpPr>
          <p:cNvPr id="333" name="Google Shape;333;p52"/>
          <p:cNvSpPr txBox="1"/>
          <p:nvPr/>
        </p:nvSpPr>
        <p:spPr>
          <a:xfrm>
            <a:off x="268525" y="3423500"/>
            <a:ext cx="1765800" cy="680400"/>
          </a:xfrm>
          <a:prstGeom prst="rect">
            <a:avLst/>
          </a:prstGeom>
          <a:noFill/>
          <a:ln>
            <a:noFill/>
          </a:ln>
        </p:spPr>
        <p:txBody>
          <a:bodyPr anchorCtr="0" anchor="t" bIns="91425" lIns="91425" spcFirstLastPara="1" rIns="91425" wrap="square" tIns="91425">
            <a:spAutoFit/>
          </a:bodyPr>
          <a:lstStyle/>
          <a:p>
            <a:pPr indent="0" lvl="0" marL="0" rtl="0" algn="just">
              <a:lnSpc>
                <a:spcPct val="129996"/>
              </a:lnSpc>
              <a:spcBef>
                <a:spcPts val="0"/>
              </a:spcBef>
              <a:spcAft>
                <a:spcPts val="0"/>
              </a:spcAft>
              <a:buNone/>
            </a:pPr>
            <a:r>
              <a:rPr lang="id">
                <a:latin typeface="Rubik"/>
                <a:ea typeface="Rubik"/>
                <a:cs typeface="Rubik"/>
                <a:sym typeface="Rubik"/>
              </a:rPr>
              <a:t>Total keseluruhan data yang ada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FF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